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305" r:id="rId4"/>
    <p:sldId id="310" r:id="rId5"/>
    <p:sldId id="311" r:id="rId6"/>
    <p:sldId id="330" r:id="rId7"/>
    <p:sldId id="281" r:id="rId8"/>
    <p:sldId id="259" r:id="rId9"/>
    <p:sldId id="314" r:id="rId10"/>
    <p:sldId id="299" r:id="rId11"/>
    <p:sldId id="331" r:id="rId12"/>
    <p:sldId id="351" r:id="rId13"/>
    <p:sldId id="352" r:id="rId14"/>
    <p:sldId id="264" r:id="rId15"/>
    <p:sldId id="265" r:id="rId16"/>
    <p:sldId id="273" r:id="rId17"/>
    <p:sldId id="274" r:id="rId18"/>
    <p:sldId id="275" r:id="rId19"/>
    <p:sldId id="333" r:id="rId20"/>
    <p:sldId id="334" r:id="rId21"/>
    <p:sldId id="335" r:id="rId22"/>
    <p:sldId id="336" r:id="rId23"/>
    <p:sldId id="337" r:id="rId24"/>
    <p:sldId id="279" r:id="rId25"/>
    <p:sldId id="280" r:id="rId26"/>
    <p:sldId id="338" r:id="rId27"/>
    <p:sldId id="339" r:id="rId28"/>
    <p:sldId id="282" r:id="rId29"/>
    <p:sldId id="284" r:id="rId30"/>
    <p:sldId id="283" r:id="rId31"/>
    <p:sldId id="340" r:id="rId32"/>
    <p:sldId id="341" r:id="rId33"/>
    <p:sldId id="342" r:id="rId34"/>
    <p:sldId id="286" r:id="rId35"/>
    <p:sldId id="287" r:id="rId36"/>
    <p:sldId id="343" r:id="rId37"/>
    <p:sldId id="316" r:id="rId38"/>
    <p:sldId id="318" r:id="rId39"/>
    <p:sldId id="289" r:id="rId40"/>
    <p:sldId id="345" r:id="rId41"/>
    <p:sldId id="346" r:id="rId42"/>
    <p:sldId id="347" r:id="rId43"/>
    <p:sldId id="348" r:id="rId44"/>
    <p:sldId id="349" r:id="rId45"/>
    <p:sldId id="293" r:id="rId46"/>
    <p:sldId id="294" r:id="rId47"/>
    <p:sldId id="295" r:id="rId48"/>
    <p:sldId id="353" r:id="rId49"/>
    <p:sldId id="350" r:id="rId50"/>
    <p:sldId id="296" r:id="rId51"/>
    <p:sldId id="297" r:id="rId52"/>
    <p:sldId id="298" r:id="rId53"/>
    <p:sldId id="324" r:id="rId54"/>
    <p:sldId id="325" r:id="rId55"/>
    <p:sldId id="326" r:id="rId56"/>
    <p:sldId id="327" r:id="rId57"/>
    <p:sldId id="328" r:id="rId58"/>
    <p:sldId id="323" r:id="rId59"/>
    <p:sldId id="32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1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as Ungi" userId="7230d4dec6058018" providerId="LiveId" clId="{FE906CEC-8B12-4359-B57B-571FE3BD65DB}"/>
    <pc:docChg chg="undo custSel addSld delSld modSld sldOrd">
      <pc:chgData name="Tamas Ungi" userId="7230d4dec6058018" providerId="LiveId" clId="{FE906CEC-8B12-4359-B57B-571FE3BD65DB}" dt="2017-11-01T05:18:23.313" v="1515" actId="1076"/>
      <pc:docMkLst>
        <pc:docMk/>
      </pc:docMkLst>
      <pc:sldChg chg="addSp delSp modSp">
        <pc:chgData name="Tamas Ungi" userId="7230d4dec6058018" providerId="LiveId" clId="{FE906CEC-8B12-4359-B57B-571FE3BD65DB}" dt="2017-11-01T04:08:06.363" v="431" actId="1076"/>
        <pc:sldMkLst>
          <pc:docMk/>
          <pc:sldMk cId="3049292758" sldId="259"/>
        </pc:sldMkLst>
        <pc:spChg chg="mod">
          <ac:chgData name="Tamas Ungi" userId="7230d4dec6058018" providerId="LiveId" clId="{FE906CEC-8B12-4359-B57B-571FE3BD65DB}" dt="2017-11-01T04:07:47.194" v="425" actId="1076"/>
          <ac:spMkLst>
            <pc:docMk/>
            <pc:sldMk cId="3049292758" sldId="259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07:52.343" v="426" actId="1076"/>
          <ac:spMkLst>
            <pc:docMk/>
            <pc:sldMk cId="3049292758" sldId="259"/>
            <ac:spMk id="6" creationId="{00000000-0000-0000-0000-000000000000}"/>
          </ac:spMkLst>
        </pc:spChg>
        <pc:spChg chg="mod">
          <ac:chgData name="Tamas Ungi" userId="7230d4dec6058018" providerId="LiveId" clId="{FE906CEC-8B12-4359-B57B-571FE3BD65DB}" dt="2017-11-01T04:08:06.363" v="431" actId="1076"/>
          <ac:spMkLst>
            <pc:docMk/>
            <pc:sldMk cId="3049292758" sldId="259"/>
            <ac:spMk id="7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4:07:56.010" v="428" actId="1076"/>
          <ac:spMkLst>
            <pc:docMk/>
            <pc:sldMk cId="3049292758" sldId="259"/>
            <ac:spMk id="8" creationId="{DBCDC87C-E20F-4340-8133-0F9E77FB291F}"/>
          </ac:spMkLst>
        </pc:spChg>
        <pc:spChg chg="add mod">
          <ac:chgData name="Tamas Ungi" userId="7230d4dec6058018" providerId="LiveId" clId="{FE906CEC-8B12-4359-B57B-571FE3BD65DB}" dt="2017-11-01T04:08:01.597" v="430" actId="1076"/>
          <ac:spMkLst>
            <pc:docMk/>
            <pc:sldMk cId="3049292758" sldId="259"/>
            <ac:spMk id="9" creationId="{C09C2804-E246-4A12-9583-35C0A911D322}"/>
          </ac:spMkLst>
        </pc:spChg>
        <pc:picChg chg="add ord">
          <ac:chgData name="Tamas Ungi" userId="7230d4dec6058018" providerId="LiveId" clId="{FE906CEC-8B12-4359-B57B-571FE3BD65DB}" dt="2017-11-01T04:07:42.046" v="424" actId="167"/>
          <ac:picMkLst>
            <pc:docMk/>
            <pc:sldMk cId="3049292758" sldId="259"/>
            <ac:picMk id="2" creationId="{5E8BF749-CF77-4689-A406-940A7030FD56}"/>
          </ac:picMkLst>
        </pc:picChg>
        <pc:picChg chg="del">
          <ac:chgData name="Tamas Ungi" userId="7230d4dec6058018" providerId="LiveId" clId="{FE906CEC-8B12-4359-B57B-571FE3BD65DB}" dt="2017-11-01T04:07:39.004" v="422" actId="478"/>
          <ac:picMkLst>
            <pc:docMk/>
            <pc:sldMk cId="3049292758" sldId="259"/>
            <ac:picMk id="3" creationId="{00000000-0000-0000-0000-000000000000}"/>
          </ac:picMkLst>
        </pc:picChg>
      </pc:sldChg>
      <pc:sldChg chg="addSp delSp modSp">
        <pc:chgData name="Tamas Ungi" userId="7230d4dec6058018" providerId="LiveId" clId="{FE906CEC-8B12-4359-B57B-571FE3BD65DB}" dt="2017-11-01T04:16:35.762" v="898" actId="1076"/>
        <pc:sldMkLst>
          <pc:docMk/>
          <pc:sldMk cId="2999965787" sldId="263"/>
        </pc:sldMkLst>
        <pc:spChg chg="mod">
          <ac:chgData name="Tamas Ungi" userId="7230d4dec6058018" providerId="LiveId" clId="{FE906CEC-8B12-4359-B57B-571FE3BD65DB}" dt="2017-11-01T04:16:29.145" v="897" actId="1076"/>
          <ac:spMkLst>
            <pc:docMk/>
            <pc:sldMk cId="2999965787" sldId="263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16:35.762" v="898" actId="1076"/>
          <ac:spMkLst>
            <pc:docMk/>
            <pc:sldMk cId="2999965787" sldId="263"/>
            <ac:spMk id="6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16:17.730" v="894" actId="478"/>
          <ac:picMkLst>
            <pc:docMk/>
            <pc:sldMk cId="2999965787" sldId="263"/>
            <ac:picMk id="2" creationId="{00000000-0000-0000-0000-000000000000}"/>
          </ac:picMkLst>
        </pc:picChg>
        <pc:picChg chg="add ord">
          <ac:chgData name="Tamas Ungi" userId="7230d4dec6058018" providerId="LiveId" clId="{FE906CEC-8B12-4359-B57B-571FE3BD65DB}" dt="2017-11-01T04:16:20.965" v="896" actId="167"/>
          <ac:picMkLst>
            <pc:docMk/>
            <pc:sldMk cId="2999965787" sldId="263"/>
            <ac:picMk id="3" creationId="{5E5A3AC4-79E2-46B4-B140-5B4D239CBBB5}"/>
          </ac:picMkLst>
        </pc:picChg>
        <pc:picChg chg="mod">
          <ac:chgData name="Tamas Ungi" userId="7230d4dec6058018" providerId="LiveId" clId="{FE906CEC-8B12-4359-B57B-571FE3BD65DB}" dt="2017-11-01T04:16:29.145" v="897" actId="1076"/>
          <ac:picMkLst>
            <pc:docMk/>
            <pc:sldMk cId="2999965787" sldId="263"/>
            <ac:picMk id="7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4:16:35.762" v="898" actId="1076"/>
          <ac:picMkLst>
            <pc:docMk/>
            <pc:sldMk cId="2999965787" sldId="263"/>
            <ac:picMk id="8" creationId="{00000000-0000-0000-0000-000000000000}"/>
          </ac:picMkLst>
        </pc:picChg>
      </pc:sldChg>
      <pc:sldChg chg="modSp ord">
        <pc:chgData name="Tamas Ungi" userId="7230d4dec6058018" providerId="LiveId" clId="{FE906CEC-8B12-4359-B57B-571FE3BD65DB}" dt="2017-11-01T04:21:58.608" v="990" actId="5793"/>
        <pc:sldMkLst>
          <pc:docMk/>
          <pc:sldMk cId="2781439582" sldId="267"/>
        </pc:sldMkLst>
        <pc:spChg chg="mod">
          <ac:chgData name="Tamas Ungi" userId="7230d4dec6058018" providerId="LiveId" clId="{FE906CEC-8B12-4359-B57B-571FE3BD65DB}" dt="2017-11-01T03:48:15.383" v="48" actId="20577"/>
          <ac:spMkLst>
            <pc:docMk/>
            <pc:sldMk cId="2781439582" sldId="267"/>
            <ac:spMk id="2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1:58.608" v="990" actId="5793"/>
          <ac:spMkLst>
            <pc:docMk/>
            <pc:sldMk cId="2781439582" sldId="267"/>
            <ac:spMk id="3" creationId="{00000000-0000-0000-0000-000000000000}"/>
          </ac:spMkLst>
        </pc:spChg>
      </pc:sldChg>
      <pc:sldChg chg="addSp delSp modSp">
        <pc:chgData name="Tamas Ungi" userId="7230d4dec6058018" providerId="LiveId" clId="{FE906CEC-8B12-4359-B57B-571FE3BD65DB}" dt="2017-11-01T04:20:26.740" v="951" actId="167"/>
        <pc:sldMkLst>
          <pc:docMk/>
          <pc:sldMk cId="1009470712" sldId="275"/>
        </pc:sldMkLst>
        <pc:spChg chg="mod">
          <ac:chgData name="Tamas Ungi" userId="7230d4dec6058018" providerId="LiveId" clId="{FE906CEC-8B12-4359-B57B-571FE3BD65DB}" dt="2017-11-01T04:18:45.274" v="914" actId="1038"/>
          <ac:spMkLst>
            <pc:docMk/>
            <pc:sldMk cId="1009470712" sldId="275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4:18:45.274" v="914" actId="1038"/>
          <ac:spMkLst>
            <pc:docMk/>
            <pc:sldMk cId="1009470712" sldId="275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0:24.626" v="950" actId="1076"/>
          <ac:spMkLst>
            <pc:docMk/>
            <pc:sldMk cId="1009470712" sldId="275"/>
            <ac:spMk id="7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18:14.104" v="899" actId="478"/>
          <ac:picMkLst>
            <pc:docMk/>
            <pc:sldMk cId="1009470712" sldId="275"/>
            <ac:picMk id="2" creationId="{00000000-0000-0000-0000-000000000000}"/>
          </ac:picMkLst>
        </pc:picChg>
        <pc:picChg chg="add mod ord">
          <ac:chgData name="Tamas Ungi" userId="7230d4dec6058018" providerId="LiveId" clId="{FE906CEC-8B12-4359-B57B-571FE3BD65DB}" dt="2017-11-01T04:18:45.274" v="914" actId="1038"/>
          <ac:picMkLst>
            <pc:docMk/>
            <pc:sldMk cId="1009470712" sldId="275"/>
            <ac:picMk id="5" creationId="{A28528F3-2480-4637-84D6-C9F057F3B342}"/>
          </ac:picMkLst>
        </pc:picChg>
        <pc:picChg chg="del mod">
          <ac:chgData name="Tamas Ungi" userId="7230d4dec6058018" providerId="LiveId" clId="{FE906CEC-8B12-4359-B57B-571FE3BD65DB}" dt="2017-11-01T04:20:05.409" v="943" actId="478"/>
          <ac:picMkLst>
            <pc:docMk/>
            <pc:sldMk cId="1009470712" sldId="275"/>
            <ac:picMk id="6" creationId="{00000000-0000-0000-0000-000000000000}"/>
          </ac:picMkLst>
        </pc:picChg>
        <pc:picChg chg="add mod ord modCrop">
          <ac:chgData name="Tamas Ungi" userId="7230d4dec6058018" providerId="LiveId" clId="{FE906CEC-8B12-4359-B57B-571FE3BD65DB}" dt="2017-11-01T04:20:26.740" v="951" actId="167"/>
          <ac:picMkLst>
            <pc:docMk/>
            <pc:sldMk cId="1009470712" sldId="275"/>
            <ac:picMk id="8" creationId="{682426AE-FCF1-49F3-A632-F99D927C4CA8}"/>
          </ac:picMkLst>
        </pc:picChg>
      </pc:sldChg>
      <pc:sldChg chg="addSp delSp modSp">
        <pc:chgData name="Tamas Ungi" userId="7230d4dec6058018" providerId="LiveId" clId="{FE906CEC-8B12-4359-B57B-571FE3BD65DB}" dt="2017-11-01T04:21:19.124" v="957" actId="1076"/>
        <pc:sldMkLst>
          <pc:docMk/>
          <pc:sldMk cId="2611353531" sldId="276"/>
        </pc:sldMkLst>
        <pc:spChg chg="mod">
          <ac:chgData name="Tamas Ungi" userId="7230d4dec6058018" providerId="LiveId" clId="{FE906CEC-8B12-4359-B57B-571FE3BD65DB}" dt="2017-11-01T04:21:14.565" v="955" actId="1076"/>
          <ac:spMkLst>
            <pc:docMk/>
            <pc:sldMk cId="2611353531" sldId="276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1:16.397" v="956" actId="1076"/>
          <ac:spMkLst>
            <pc:docMk/>
            <pc:sldMk cId="2611353531" sldId="276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1:19.124" v="957" actId="1076"/>
          <ac:spMkLst>
            <pc:docMk/>
            <pc:sldMk cId="2611353531" sldId="276"/>
            <ac:spMk id="6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21:05.764" v="952" actId="478"/>
          <ac:picMkLst>
            <pc:docMk/>
            <pc:sldMk cId="2611353531" sldId="276"/>
            <ac:picMk id="2" creationId="{00000000-0000-0000-0000-000000000000}"/>
          </ac:picMkLst>
        </pc:picChg>
        <pc:picChg chg="add ord">
          <ac:chgData name="Tamas Ungi" userId="7230d4dec6058018" providerId="LiveId" clId="{FE906CEC-8B12-4359-B57B-571FE3BD65DB}" dt="2017-11-01T04:21:09.138" v="954" actId="167"/>
          <ac:picMkLst>
            <pc:docMk/>
            <pc:sldMk cId="2611353531" sldId="276"/>
            <ac:picMk id="3" creationId="{C3CA9F80-799B-4733-BACA-8BDCC86EDCE7}"/>
          </ac:picMkLst>
        </pc:picChg>
      </pc:sldChg>
      <pc:sldChg chg="addSp delSp modSp">
        <pc:chgData name="Tamas Ungi" userId="7230d4dec6058018" providerId="LiveId" clId="{FE906CEC-8B12-4359-B57B-571FE3BD65DB}" dt="2017-11-01T04:23:32.177" v="1014" actId="1076"/>
        <pc:sldMkLst>
          <pc:docMk/>
          <pc:sldMk cId="539433954" sldId="277"/>
        </pc:sldMkLst>
        <pc:spChg chg="mod">
          <ac:chgData name="Tamas Ungi" userId="7230d4dec6058018" providerId="LiveId" clId="{FE906CEC-8B12-4359-B57B-571FE3BD65DB}" dt="2017-11-01T04:23:08.958" v="1008" actId="1076"/>
          <ac:spMkLst>
            <pc:docMk/>
            <pc:sldMk cId="539433954" sldId="277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3:13.102" v="1009" actId="1076"/>
          <ac:spMkLst>
            <pc:docMk/>
            <pc:sldMk cId="539433954" sldId="277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3:32.177" v="1014" actId="1076"/>
          <ac:spMkLst>
            <pc:docMk/>
            <pc:sldMk cId="539433954" sldId="277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3:28.116" v="1013" actId="1076"/>
          <ac:spMkLst>
            <pc:docMk/>
            <pc:sldMk cId="539433954" sldId="277"/>
            <ac:spMk id="6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3:05.660" v="1007" actId="1076"/>
          <ac:spMkLst>
            <pc:docMk/>
            <pc:sldMk cId="539433954" sldId="277"/>
            <ac:spMk id="7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23:00.429" v="1004" actId="478"/>
          <ac:picMkLst>
            <pc:docMk/>
            <pc:sldMk cId="539433954" sldId="277"/>
            <ac:picMk id="2" creationId="{00000000-0000-0000-0000-000000000000}"/>
          </ac:picMkLst>
        </pc:picChg>
        <pc:picChg chg="add mod ord">
          <ac:chgData name="Tamas Ungi" userId="7230d4dec6058018" providerId="LiveId" clId="{FE906CEC-8B12-4359-B57B-571FE3BD65DB}" dt="2017-11-01T04:23:17.649" v="1011" actId="1076"/>
          <ac:picMkLst>
            <pc:docMk/>
            <pc:sldMk cId="539433954" sldId="277"/>
            <ac:picMk id="8" creationId="{82A6A4A6-EE94-41CA-918B-9CE1E7C9E9EA}"/>
          </ac:picMkLst>
        </pc:picChg>
      </pc:sldChg>
      <pc:sldChg chg="addSp delSp modSp">
        <pc:chgData name="Tamas Ungi" userId="7230d4dec6058018" providerId="LiveId" clId="{FE906CEC-8B12-4359-B57B-571FE3BD65DB}" dt="2017-11-01T04:29:03.301" v="1027" actId="14100"/>
        <pc:sldMkLst>
          <pc:docMk/>
          <pc:sldMk cId="2933035478" sldId="278"/>
        </pc:sldMkLst>
        <pc:spChg chg="mod">
          <ac:chgData name="Tamas Ungi" userId="7230d4dec6058018" providerId="LiveId" clId="{FE906CEC-8B12-4359-B57B-571FE3BD65DB}" dt="2017-11-01T04:29:03.301" v="1027" actId="14100"/>
          <ac:spMkLst>
            <pc:docMk/>
            <pc:sldMk cId="2933035478" sldId="278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8:53.067" v="1023" actId="1076"/>
          <ac:spMkLst>
            <pc:docMk/>
            <pc:sldMk cId="2933035478" sldId="278"/>
            <ac:spMk id="6" creationId="{00000000-0000-0000-0000-000000000000}"/>
          </ac:spMkLst>
        </pc:spChg>
        <pc:spChg chg="mod">
          <ac:chgData name="Tamas Ungi" userId="7230d4dec6058018" providerId="LiveId" clId="{FE906CEC-8B12-4359-B57B-571FE3BD65DB}" dt="2017-11-01T04:28:50.572" v="1022" actId="1076"/>
          <ac:spMkLst>
            <pc:docMk/>
            <pc:sldMk cId="2933035478" sldId="278"/>
            <ac:spMk id="7" creationId="{00000000-0000-0000-0000-000000000000}"/>
          </ac:spMkLst>
        </pc:spChg>
        <pc:picChg chg="add mod ord">
          <ac:chgData name="Tamas Ungi" userId="7230d4dec6058018" providerId="LiveId" clId="{FE906CEC-8B12-4359-B57B-571FE3BD65DB}" dt="2017-11-01T04:28:45.647" v="1020" actId="1076"/>
          <ac:picMkLst>
            <pc:docMk/>
            <pc:sldMk cId="2933035478" sldId="278"/>
            <ac:picMk id="2" creationId="{3EE58C7B-6DE1-481B-B75A-5577297A63FA}"/>
          </ac:picMkLst>
        </pc:picChg>
        <pc:picChg chg="del">
          <ac:chgData name="Tamas Ungi" userId="7230d4dec6058018" providerId="LiveId" clId="{FE906CEC-8B12-4359-B57B-571FE3BD65DB}" dt="2017-11-01T04:28:33.818" v="1015" actId="478"/>
          <ac:picMkLst>
            <pc:docMk/>
            <pc:sldMk cId="2933035478" sldId="278"/>
            <ac:picMk id="3" creationId="{00000000-0000-0000-0000-000000000000}"/>
          </ac:picMkLst>
        </pc:picChg>
      </pc:sldChg>
      <pc:sldChg chg="addSp modSp">
        <pc:chgData name="Tamas Ungi" userId="7230d4dec6058018" providerId="LiveId" clId="{FE906CEC-8B12-4359-B57B-571FE3BD65DB}" dt="2017-11-01T04:38:56.913" v="1048" actId="732"/>
        <pc:sldMkLst>
          <pc:docMk/>
          <pc:sldMk cId="3708965209" sldId="280"/>
        </pc:sldMkLst>
        <pc:spChg chg="mod">
          <ac:chgData name="Tamas Ungi" userId="7230d4dec6058018" providerId="LiveId" clId="{FE906CEC-8B12-4359-B57B-571FE3BD65DB}" dt="2017-11-01T04:38:34.719" v="1046" actId="1076"/>
          <ac:spMkLst>
            <pc:docMk/>
            <pc:sldMk cId="3708965209" sldId="280"/>
            <ac:spMk id="8" creationId="{00000000-0000-0000-0000-000000000000}"/>
          </ac:spMkLst>
        </pc:spChg>
        <pc:spChg chg="mod">
          <ac:chgData name="Tamas Ungi" userId="7230d4dec6058018" providerId="LiveId" clId="{FE906CEC-8B12-4359-B57B-571FE3BD65DB}" dt="2017-11-01T04:38:41.424" v="1047" actId="20577"/>
          <ac:spMkLst>
            <pc:docMk/>
            <pc:sldMk cId="3708965209" sldId="280"/>
            <ac:spMk id="12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4:38:29.922" v="1045" actId="1076"/>
          <ac:spMkLst>
            <pc:docMk/>
            <pc:sldMk cId="3708965209" sldId="280"/>
            <ac:spMk id="13" creationId="{5E410C18-812E-4436-8BC8-3D5623CBFB46}"/>
          </ac:spMkLst>
        </pc:spChg>
        <pc:picChg chg="mod modCrop">
          <ac:chgData name="Tamas Ungi" userId="7230d4dec6058018" providerId="LiveId" clId="{FE906CEC-8B12-4359-B57B-571FE3BD65DB}" dt="2017-11-01T04:38:56.913" v="1048" actId="732"/>
          <ac:picMkLst>
            <pc:docMk/>
            <pc:sldMk cId="3708965209" sldId="280"/>
            <ac:picMk id="2" creationId="{00000000-0000-0000-0000-000000000000}"/>
          </ac:picMkLst>
        </pc:picChg>
      </pc:sldChg>
      <pc:sldChg chg="modSp">
        <pc:chgData name="Tamas Ungi" userId="7230d4dec6058018" providerId="LiveId" clId="{FE906CEC-8B12-4359-B57B-571FE3BD65DB}" dt="2017-11-01T04:39:14.971" v="1049" actId="732"/>
        <pc:sldMkLst>
          <pc:docMk/>
          <pc:sldMk cId="1222171254" sldId="282"/>
        </pc:sldMkLst>
        <pc:picChg chg="mod modCrop">
          <ac:chgData name="Tamas Ungi" userId="7230d4dec6058018" providerId="LiveId" clId="{FE906CEC-8B12-4359-B57B-571FE3BD65DB}" dt="2017-11-01T04:39:14.971" v="1049" actId="732"/>
          <ac:picMkLst>
            <pc:docMk/>
            <pc:sldMk cId="1222171254" sldId="282"/>
            <ac:picMk id="2" creationId="{00000000-0000-0000-0000-000000000000}"/>
          </ac:picMkLst>
        </pc:picChg>
      </pc:sldChg>
      <pc:sldChg chg="modSp">
        <pc:chgData name="Tamas Ungi" userId="7230d4dec6058018" providerId="LiveId" clId="{FE906CEC-8B12-4359-B57B-571FE3BD65DB}" dt="2017-11-01T04:44:52.987" v="1113" actId="732"/>
        <pc:sldMkLst>
          <pc:docMk/>
          <pc:sldMk cId="2392725023" sldId="283"/>
        </pc:sldMkLst>
        <pc:picChg chg="mod modCrop">
          <ac:chgData name="Tamas Ungi" userId="7230d4dec6058018" providerId="LiveId" clId="{FE906CEC-8B12-4359-B57B-571FE3BD65DB}" dt="2017-11-01T04:44:52.987" v="1113" actId="732"/>
          <ac:picMkLst>
            <pc:docMk/>
            <pc:sldMk cId="2392725023" sldId="283"/>
            <ac:picMk id="2" creationId="{00000000-0000-0000-0000-000000000000}"/>
          </ac:picMkLst>
        </pc:picChg>
      </pc:sldChg>
      <pc:sldChg chg="addSp delSp modSp">
        <pc:chgData name="Tamas Ungi" userId="7230d4dec6058018" providerId="LiveId" clId="{FE906CEC-8B12-4359-B57B-571FE3BD65DB}" dt="2017-11-01T05:01:50.846" v="1233" actId="1035"/>
        <pc:sldMkLst>
          <pc:docMk/>
          <pc:sldMk cId="1671190887" sldId="284"/>
        </pc:sldMkLst>
        <pc:spChg chg="mod">
          <ac:chgData name="Tamas Ungi" userId="7230d4dec6058018" providerId="LiveId" clId="{FE906CEC-8B12-4359-B57B-571FE3BD65DB}" dt="2017-11-01T04:41:44.871" v="1090" actId="1076"/>
          <ac:spMkLst>
            <pc:docMk/>
            <pc:sldMk cId="1671190887" sldId="284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1:44.871" v="1090" actId="1076"/>
          <ac:spMkLst>
            <pc:docMk/>
            <pc:sldMk cId="1671190887" sldId="284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1:38.689" v="1089" actId="1076"/>
          <ac:spMkLst>
            <pc:docMk/>
            <pc:sldMk cId="1671190887" sldId="284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1:33.959" v="1088" actId="1076"/>
          <ac:spMkLst>
            <pc:docMk/>
            <pc:sldMk cId="1671190887" sldId="284"/>
            <ac:spMk id="6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3:13.121" v="1107" actId="1076"/>
          <ac:spMkLst>
            <pc:docMk/>
            <pc:sldMk cId="1671190887" sldId="284"/>
            <ac:spMk id="8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3:13.121" v="1107" actId="1076"/>
          <ac:spMkLst>
            <pc:docMk/>
            <pc:sldMk cId="1671190887" sldId="284"/>
            <ac:spMk id="9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1:50.846" v="1233" actId="1035"/>
          <ac:spMkLst>
            <pc:docMk/>
            <pc:sldMk cId="1671190887" sldId="284"/>
            <ac:spMk id="11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40:55.484" v="1050" actId="478"/>
          <ac:picMkLst>
            <pc:docMk/>
            <pc:sldMk cId="1671190887" sldId="284"/>
            <ac:picMk id="2" creationId="{00000000-0000-0000-0000-000000000000}"/>
          </ac:picMkLst>
        </pc:picChg>
        <pc:picChg chg="del">
          <ac:chgData name="Tamas Ungi" userId="7230d4dec6058018" providerId="LiveId" clId="{FE906CEC-8B12-4359-B57B-571FE3BD65DB}" dt="2017-11-01T04:42:27.084" v="1091" actId="478"/>
          <ac:picMkLst>
            <pc:docMk/>
            <pc:sldMk cId="1671190887" sldId="284"/>
            <ac:picMk id="7" creationId="{00000000-0000-0000-0000-000000000000}"/>
          </ac:picMkLst>
        </pc:picChg>
        <pc:picChg chg="del mod">
          <ac:chgData name="Tamas Ungi" userId="7230d4dec6058018" providerId="LiveId" clId="{FE906CEC-8B12-4359-B57B-571FE3BD65DB}" dt="2017-11-01T04:44:26.653" v="1108" actId="478"/>
          <ac:picMkLst>
            <pc:docMk/>
            <pc:sldMk cId="1671190887" sldId="284"/>
            <ac:picMk id="10" creationId="{00000000-0000-0000-0000-000000000000}"/>
          </ac:picMkLst>
        </pc:picChg>
        <pc:picChg chg="add mod ord modCrop">
          <ac:chgData name="Tamas Ungi" userId="7230d4dec6058018" providerId="LiveId" clId="{FE906CEC-8B12-4359-B57B-571FE3BD65DB}" dt="2017-11-01T05:01:02.812" v="1210" actId="732"/>
          <ac:picMkLst>
            <pc:docMk/>
            <pc:sldMk cId="1671190887" sldId="284"/>
            <ac:picMk id="12" creationId="{7D250618-3A54-446F-8B3D-D39D5DE083BD}"/>
          </ac:picMkLst>
        </pc:picChg>
        <pc:picChg chg="add mod ord modCrop">
          <ac:chgData name="Tamas Ungi" userId="7230d4dec6058018" providerId="LiveId" clId="{FE906CEC-8B12-4359-B57B-571FE3BD65DB}" dt="2017-11-01T04:42:49.947" v="1105" actId="1035"/>
          <ac:picMkLst>
            <pc:docMk/>
            <pc:sldMk cId="1671190887" sldId="284"/>
            <ac:picMk id="13" creationId="{FF978D72-07CD-489B-80AC-F644C6F44976}"/>
          </ac:picMkLst>
        </pc:picChg>
        <pc:picChg chg="add del mod ord">
          <ac:chgData name="Tamas Ungi" userId="7230d4dec6058018" providerId="LiveId" clId="{FE906CEC-8B12-4359-B57B-571FE3BD65DB}" dt="2017-11-01T05:01:34.325" v="1211" actId="478"/>
          <ac:picMkLst>
            <pc:docMk/>
            <pc:sldMk cId="1671190887" sldId="284"/>
            <ac:picMk id="14" creationId="{535C0DEB-3DC2-4C5F-9C6C-351E6FFA56BE}"/>
          </ac:picMkLst>
        </pc:picChg>
        <pc:picChg chg="add mod ord">
          <ac:chgData name="Tamas Ungi" userId="7230d4dec6058018" providerId="LiveId" clId="{FE906CEC-8B12-4359-B57B-571FE3BD65DB}" dt="2017-11-01T05:01:50.846" v="1233" actId="1035"/>
          <ac:picMkLst>
            <pc:docMk/>
            <pc:sldMk cId="1671190887" sldId="284"/>
            <ac:picMk id="15" creationId="{5EA1A2DF-C1BB-46A0-8706-28A8DA742C7F}"/>
          </ac:picMkLst>
        </pc:picChg>
      </pc:sldChg>
      <pc:sldChg chg="modSp">
        <pc:chgData name="Tamas Ungi" userId="7230d4dec6058018" providerId="LiveId" clId="{FE906CEC-8B12-4359-B57B-571FE3BD65DB}" dt="2017-11-01T04:46:03.631" v="1114" actId="1440"/>
        <pc:sldMkLst>
          <pc:docMk/>
          <pc:sldMk cId="2648165121" sldId="285"/>
        </pc:sldMkLst>
        <pc:picChg chg="mod">
          <ac:chgData name="Tamas Ungi" userId="7230d4dec6058018" providerId="LiveId" clId="{FE906CEC-8B12-4359-B57B-571FE3BD65DB}" dt="2017-11-01T04:46:03.631" v="1114" actId="1440"/>
          <ac:picMkLst>
            <pc:docMk/>
            <pc:sldMk cId="2648165121" sldId="285"/>
            <ac:picMk id="7" creationId="{00000000-0000-0000-0000-000000000000}"/>
          </ac:picMkLst>
        </pc:picChg>
      </pc:sldChg>
      <pc:sldChg chg="addSp delSp modSp">
        <pc:chgData name="Tamas Ungi" userId="7230d4dec6058018" providerId="LiveId" clId="{FE906CEC-8B12-4359-B57B-571FE3BD65DB}" dt="2017-11-01T04:48:13.730" v="1125" actId="1076"/>
        <pc:sldMkLst>
          <pc:docMk/>
          <pc:sldMk cId="2495089536" sldId="287"/>
        </pc:sldMkLst>
        <pc:spChg chg="mod">
          <ac:chgData name="Tamas Ungi" userId="7230d4dec6058018" providerId="LiveId" clId="{FE906CEC-8B12-4359-B57B-571FE3BD65DB}" dt="2017-11-01T04:47:48.454" v="1119" actId="1076"/>
          <ac:spMkLst>
            <pc:docMk/>
            <pc:sldMk cId="2495089536" sldId="287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7:53.971" v="1120" actId="1076"/>
          <ac:spMkLst>
            <pc:docMk/>
            <pc:sldMk cId="2495089536" sldId="287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8:13.730" v="1125" actId="1076"/>
          <ac:spMkLst>
            <pc:docMk/>
            <pc:sldMk cId="2495089536" sldId="287"/>
            <ac:spMk id="6" creationId="{00000000-0000-0000-0000-000000000000}"/>
          </ac:spMkLst>
        </pc:spChg>
        <pc:spChg chg="del mod">
          <ac:chgData name="Tamas Ungi" userId="7230d4dec6058018" providerId="LiveId" clId="{FE906CEC-8B12-4359-B57B-571FE3BD65DB}" dt="2017-11-01T04:48:02.627" v="1123" actId="478"/>
          <ac:spMkLst>
            <pc:docMk/>
            <pc:sldMk cId="2495089536" sldId="287"/>
            <ac:spMk id="7" creationId="{00000000-0000-0000-0000-000000000000}"/>
          </ac:spMkLst>
        </pc:spChg>
        <pc:spChg chg="del">
          <ac:chgData name="Tamas Ungi" userId="7230d4dec6058018" providerId="LiveId" clId="{FE906CEC-8B12-4359-B57B-571FE3BD65DB}" dt="2017-11-01T04:48:06.027" v="1124" actId="478"/>
          <ac:spMkLst>
            <pc:docMk/>
            <pc:sldMk cId="2495089536" sldId="287"/>
            <ac:spMk id="8" creationId="{00000000-0000-0000-0000-000000000000}"/>
          </ac:spMkLst>
        </pc:spChg>
        <pc:spChg chg="del">
          <ac:chgData name="Tamas Ungi" userId="7230d4dec6058018" providerId="LiveId" clId="{FE906CEC-8B12-4359-B57B-571FE3BD65DB}" dt="2017-11-01T04:48:06.027" v="1124" actId="478"/>
          <ac:spMkLst>
            <pc:docMk/>
            <pc:sldMk cId="2495089536" sldId="287"/>
            <ac:spMk id="9" creationId="{00000000-0000-0000-0000-000000000000}"/>
          </ac:spMkLst>
        </pc:spChg>
        <pc:spChg chg="del">
          <ac:chgData name="Tamas Ungi" userId="7230d4dec6058018" providerId="LiveId" clId="{FE906CEC-8B12-4359-B57B-571FE3BD65DB}" dt="2017-11-01T04:48:06.027" v="1124" actId="478"/>
          <ac:spMkLst>
            <pc:docMk/>
            <pc:sldMk cId="2495089536" sldId="287"/>
            <ac:spMk id="10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47:35.564" v="1115" actId="478"/>
          <ac:picMkLst>
            <pc:docMk/>
            <pc:sldMk cId="2495089536" sldId="287"/>
            <ac:picMk id="2" creationId="{00000000-0000-0000-0000-000000000000}"/>
          </ac:picMkLst>
        </pc:picChg>
        <pc:picChg chg="add ord">
          <ac:chgData name="Tamas Ungi" userId="7230d4dec6058018" providerId="LiveId" clId="{FE906CEC-8B12-4359-B57B-571FE3BD65DB}" dt="2017-11-01T04:47:38.734" v="1117" actId="167"/>
          <ac:picMkLst>
            <pc:docMk/>
            <pc:sldMk cId="2495089536" sldId="287"/>
            <ac:picMk id="11" creationId="{64B37108-33F2-4CB2-8323-D9C2358DB928}"/>
          </ac:picMkLst>
        </pc:picChg>
      </pc:sldChg>
      <pc:sldChg chg="del">
        <pc:chgData name="Tamas Ungi" userId="7230d4dec6058018" providerId="LiveId" clId="{FE906CEC-8B12-4359-B57B-571FE3BD65DB}" dt="2017-11-01T04:52:54.830" v="1172" actId="2696"/>
        <pc:sldMkLst>
          <pc:docMk/>
          <pc:sldMk cId="554617657" sldId="288"/>
        </pc:sldMkLst>
      </pc:sldChg>
      <pc:sldChg chg="modSp">
        <pc:chgData name="Tamas Ungi" userId="7230d4dec6058018" providerId="LiveId" clId="{FE906CEC-8B12-4359-B57B-571FE3BD65DB}" dt="2017-11-01T04:53:44.132" v="1177" actId="14861"/>
        <pc:sldMkLst>
          <pc:docMk/>
          <pc:sldMk cId="2985215917" sldId="289"/>
        </pc:sldMkLst>
        <pc:cxnChg chg="mod">
          <ac:chgData name="Tamas Ungi" userId="7230d4dec6058018" providerId="LiveId" clId="{FE906CEC-8B12-4359-B57B-571FE3BD65DB}" dt="2017-11-01T04:53:38.222" v="1176" actId="14861"/>
          <ac:cxnSpMkLst>
            <pc:docMk/>
            <pc:sldMk cId="2985215917" sldId="289"/>
            <ac:cxnSpMk id="11" creationId="{00000000-0000-0000-0000-000000000000}"/>
          </ac:cxnSpMkLst>
        </pc:cxnChg>
        <pc:cxnChg chg="mod">
          <ac:chgData name="Tamas Ungi" userId="7230d4dec6058018" providerId="LiveId" clId="{FE906CEC-8B12-4359-B57B-571FE3BD65DB}" dt="2017-11-01T04:53:44.132" v="1177" actId="14861"/>
          <ac:cxnSpMkLst>
            <pc:docMk/>
            <pc:sldMk cId="2985215917" sldId="289"/>
            <ac:cxnSpMk id="12" creationId="{00000000-0000-0000-0000-000000000000}"/>
          </ac:cxnSpMkLst>
        </pc:cxnChg>
      </pc:sldChg>
      <pc:sldChg chg="addSp delSp modSp add del">
        <pc:chgData name="Tamas Ungi" userId="7230d4dec6058018" providerId="LiveId" clId="{FE906CEC-8B12-4359-B57B-571FE3BD65DB}" dt="2017-11-01T04:58:58.759" v="1208" actId="1076"/>
        <pc:sldMkLst>
          <pc:docMk/>
          <pc:sldMk cId="22804812" sldId="292"/>
        </pc:sldMkLst>
        <pc:spChg chg="mod">
          <ac:chgData name="Tamas Ungi" userId="7230d4dec6058018" providerId="LiveId" clId="{FE906CEC-8B12-4359-B57B-571FE3BD65DB}" dt="2017-11-01T04:58:48.460" v="1207" actId="1076"/>
          <ac:spMkLst>
            <pc:docMk/>
            <pc:sldMk cId="22804812" sldId="292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4:58:42.520" v="1206" actId="1076"/>
          <ac:spMkLst>
            <pc:docMk/>
            <pc:sldMk cId="22804812" sldId="292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58:58.759" v="1208" actId="1076"/>
          <ac:spMkLst>
            <pc:docMk/>
            <pc:sldMk cId="22804812" sldId="292"/>
            <ac:spMk id="6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4:58:39.183" v="1205" actId="1076"/>
          <ac:spMkLst>
            <pc:docMk/>
            <pc:sldMk cId="22804812" sldId="292"/>
            <ac:spMk id="7" creationId="{4AE72210-E090-4EFA-BBE8-BBDEA49FA084}"/>
          </ac:spMkLst>
        </pc:spChg>
        <pc:picChg chg="add del ord">
          <ac:chgData name="Tamas Ungi" userId="7230d4dec6058018" providerId="LiveId" clId="{FE906CEC-8B12-4359-B57B-571FE3BD65DB}" dt="2017-11-01T04:58:31.680" v="1202" actId="478"/>
          <ac:picMkLst>
            <pc:docMk/>
            <pc:sldMk cId="22804812" sldId="292"/>
            <ac:picMk id="2" creationId="{8E4B519F-91D5-4F3E-9F80-346CA6244D61}"/>
          </ac:picMkLst>
        </pc:picChg>
        <pc:picChg chg="del">
          <ac:chgData name="Tamas Ungi" userId="7230d4dec6058018" providerId="LiveId" clId="{FE906CEC-8B12-4359-B57B-571FE3BD65DB}" dt="2017-11-01T04:57:33.520" v="1186" actId="478"/>
          <ac:picMkLst>
            <pc:docMk/>
            <pc:sldMk cId="22804812" sldId="292"/>
            <ac:picMk id="4" creationId="{00000000-0000-0000-0000-000000000000}"/>
          </ac:picMkLst>
        </pc:picChg>
        <pc:picChg chg="add ord">
          <ac:chgData name="Tamas Ungi" userId="7230d4dec6058018" providerId="LiveId" clId="{FE906CEC-8B12-4359-B57B-571FE3BD65DB}" dt="2017-11-01T04:58:34.137" v="1204" actId="167"/>
          <ac:picMkLst>
            <pc:docMk/>
            <pc:sldMk cId="22804812" sldId="292"/>
            <ac:picMk id="8" creationId="{4A801A72-31A6-44AA-86C5-4023EED8DF3C}"/>
          </ac:picMkLst>
        </pc:picChg>
      </pc:sldChg>
      <pc:sldChg chg="addSp delSp modSp">
        <pc:chgData name="Tamas Ungi" userId="7230d4dec6058018" providerId="LiveId" clId="{FE906CEC-8B12-4359-B57B-571FE3BD65DB}" dt="2017-11-01T05:05:01.656" v="1259" actId="20577"/>
        <pc:sldMkLst>
          <pc:docMk/>
          <pc:sldMk cId="328554748" sldId="296"/>
        </pc:sldMkLst>
        <pc:spChg chg="mod">
          <ac:chgData name="Tamas Ungi" userId="7230d4dec6058018" providerId="LiveId" clId="{FE906CEC-8B12-4359-B57B-571FE3BD65DB}" dt="2017-11-01T05:04:45.558" v="1250" actId="1076"/>
          <ac:spMkLst>
            <pc:docMk/>
            <pc:sldMk cId="328554748" sldId="296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4:43.799" v="1249" actId="1076"/>
          <ac:spMkLst>
            <pc:docMk/>
            <pc:sldMk cId="328554748" sldId="296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4:05.747" v="1244" actId="1076"/>
          <ac:spMkLst>
            <pc:docMk/>
            <pc:sldMk cId="328554748" sldId="296"/>
            <ac:spMk id="6" creationId="{00000000-0000-0000-0000-000000000000}"/>
          </ac:spMkLst>
        </pc:spChg>
        <pc:spChg chg="del">
          <ac:chgData name="Tamas Ungi" userId="7230d4dec6058018" providerId="LiveId" clId="{FE906CEC-8B12-4359-B57B-571FE3BD65DB}" dt="2017-11-01T05:04:12.316" v="1245" actId="478"/>
          <ac:spMkLst>
            <pc:docMk/>
            <pc:sldMk cId="328554748" sldId="296"/>
            <ac:spMk id="7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5:05:01.656" v="1259" actId="20577"/>
          <ac:spMkLst>
            <pc:docMk/>
            <pc:sldMk cId="328554748" sldId="296"/>
            <ac:spMk id="10" creationId="{993CD700-2C0C-47EA-BF9F-C431DC66F042}"/>
          </ac:spMkLst>
        </pc:spChg>
        <pc:picChg chg="del mod ord modCrop">
          <ac:chgData name="Tamas Ungi" userId="7230d4dec6058018" providerId="LiveId" clId="{FE906CEC-8B12-4359-B57B-571FE3BD65DB}" dt="2017-11-01T05:04:36.903" v="1246" actId="478"/>
          <ac:picMkLst>
            <pc:docMk/>
            <pc:sldMk cId="328554748" sldId="296"/>
            <ac:picMk id="2" creationId="{00000000-0000-0000-0000-000000000000}"/>
          </ac:picMkLst>
        </pc:picChg>
        <pc:picChg chg="add mod ord">
          <ac:chgData name="Tamas Ungi" userId="7230d4dec6058018" providerId="LiveId" clId="{FE906CEC-8B12-4359-B57B-571FE3BD65DB}" dt="2017-11-01T05:03:57.875" v="1242" actId="167"/>
          <ac:picMkLst>
            <pc:docMk/>
            <pc:sldMk cId="328554748" sldId="296"/>
            <ac:picMk id="8" creationId="{FE9C71D5-8BC1-4F91-B59F-2184A92386BE}"/>
          </ac:picMkLst>
        </pc:picChg>
        <pc:picChg chg="add ord">
          <ac:chgData name="Tamas Ungi" userId="7230d4dec6058018" providerId="LiveId" clId="{FE906CEC-8B12-4359-B57B-571FE3BD65DB}" dt="2017-11-01T05:04:39.563" v="1248" actId="167"/>
          <ac:picMkLst>
            <pc:docMk/>
            <pc:sldMk cId="328554748" sldId="296"/>
            <ac:picMk id="9" creationId="{2D9ADC57-0BB1-41BC-AC96-C808A0A12504}"/>
          </ac:picMkLst>
        </pc:picChg>
      </pc:sldChg>
      <pc:sldChg chg="addSp delSp modSp">
        <pc:chgData name="Tamas Ungi" userId="7230d4dec6058018" providerId="LiveId" clId="{FE906CEC-8B12-4359-B57B-571FE3BD65DB}" dt="2017-11-01T05:05:45.847" v="1265" actId="1076"/>
        <pc:sldMkLst>
          <pc:docMk/>
          <pc:sldMk cId="1413154236" sldId="297"/>
        </pc:sldMkLst>
        <pc:spChg chg="mod">
          <ac:chgData name="Tamas Ungi" userId="7230d4dec6058018" providerId="LiveId" clId="{FE906CEC-8B12-4359-B57B-571FE3BD65DB}" dt="2017-11-01T05:05:45.847" v="1265" actId="1076"/>
          <ac:spMkLst>
            <pc:docMk/>
            <pc:sldMk cId="1413154236" sldId="297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5:43.913" v="1264" actId="1076"/>
          <ac:spMkLst>
            <pc:docMk/>
            <pc:sldMk cId="1413154236" sldId="297"/>
            <ac:spMk id="4" creationId="{00000000-0000-0000-0000-000000000000}"/>
          </ac:spMkLst>
        </pc:spChg>
        <pc:picChg chg="del">
          <ac:chgData name="Tamas Ungi" userId="7230d4dec6058018" providerId="LiveId" clId="{FE906CEC-8B12-4359-B57B-571FE3BD65DB}" dt="2017-11-01T05:05:35.789" v="1260" actId="478"/>
          <ac:picMkLst>
            <pc:docMk/>
            <pc:sldMk cId="1413154236" sldId="297"/>
            <ac:picMk id="2" creationId="{00000000-0000-0000-0000-000000000000}"/>
          </ac:picMkLst>
        </pc:picChg>
        <pc:picChg chg="add ord">
          <ac:chgData name="Tamas Ungi" userId="7230d4dec6058018" providerId="LiveId" clId="{FE906CEC-8B12-4359-B57B-571FE3BD65DB}" dt="2017-11-01T05:05:38.679" v="1262" actId="167"/>
          <ac:picMkLst>
            <pc:docMk/>
            <pc:sldMk cId="1413154236" sldId="297"/>
            <ac:picMk id="5" creationId="{D4DF2696-B9D9-4972-99D9-AB6E2072601C}"/>
          </ac:picMkLst>
        </pc:picChg>
      </pc:sldChg>
      <pc:sldChg chg="modSp">
        <pc:chgData name="Tamas Ungi" userId="7230d4dec6058018" providerId="LiveId" clId="{FE906CEC-8B12-4359-B57B-571FE3BD65DB}" dt="2017-11-01T05:06:11.241" v="1267" actId="1076"/>
        <pc:sldMkLst>
          <pc:docMk/>
          <pc:sldMk cId="1285668731" sldId="298"/>
        </pc:sldMkLst>
        <pc:spChg chg="mod">
          <ac:chgData name="Tamas Ungi" userId="7230d4dec6058018" providerId="LiveId" clId="{FE906CEC-8B12-4359-B57B-571FE3BD65DB}" dt="2017-11-01T05:06:11.241" v="1267" actId="1076"/>
          <ac:spMkLst>
            <pc:docMk/>
            <pc:sldMk cId="1285668731" sldId="298"/>
            <ac:spMk id="3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6:11.241" v="1267" actId="1076"/>
          <ac:spMkLst>
            <pc:docMk/>
            <pc:sldMk cId="1285668731" sldId="298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6:11.241" v="1267" actId="1076"/>
          <ac:spMkLst>
            <pc:docMk/>
            <pc:sldMk cId="1285668731" sldId="298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6:11.241" v="1267" actId="1076"/>
          <ac:spMkLst>
            <pc:docMk/>
            <pc:sldMk cId="1285668731" sldId="298"/>
            <ac:spMk id="6" creationId="{00000000-0000-0000-0000-000000000000}"/>
          </ac:spMkLst>
        </pc:spChg>
        <pc:spChg chg="mod">
          <ac:chgData name="Tamas Ungi" userId="7230d4dec6058018" providerId="LiveId" clId="{FE906CEC-8B12-4359-B57B-571FE3BD65DB}" dt="2017-11-01T05:06:11.241" v="1267" actId="1076"/>
          <ac:spMkLst>
            <pc:docMk/>
            <pc:sldMk cId="1285668731" sldId="298"/>
            <ac:spMk id="7" creationId="{00000000-0000-0000-0000-000000000000}"/>
          </ac:spMkLst>
        </pc:spChg>
        <pc:picChg chg="mod modCrop">
          <ac:chgData name="Tamas Ungi" userId="7230d4dec6058018" providerId="LiveId" clId="{FE906CEC-8B12-4359-B57B-571FE3BD65DB}" dt="2017-11-01T05:06:11.241" v="1267" actId="1076"/>
          <ac:picMkLst>
            <pc:docMk/>
            <pc:sldMk cId="1285668731" sldId="298"/>
            <ac:picMk id="2" creationId="{00000000-0000-0000-0000-000000000000}"/>
          </ac:picMkLst>
        </pc:picChg>
      </pc:sldChg>
      <pc:sldChg chg="modSp ord">
        <pc:chgData name="Tamas Ungi" userId="7230d4dec6058018" providerId="LiveId" clId="{FE906CEC-8B12-4359-B57B-571FE3BD65DB}" dt="2017-11-01T04:11:58.472" v="883" actId="27636"/>
        <pc:sldMkLst>
          <pc:docMk/>
          <pc:sldMk cId="1240645434" sldId="299"/>
        </pc:sldMkLst>
        <pc:spChg chg="mod">
          <ac:chgData name="Tamas Ungi" userId="7230d4dec6058018" providerId="LiveId" clId="{FE906CEC-8B12-4359-B57B-571FE3BD65DB}" dt="2017-11-01T04:11:58.472" v="883" actId="27636"/>
          <ac:spMkLst>
            <pc:docMk/>
            <pc:sldMk cId="1240645434" sldId="299"/>
            <ac:spMk id="3" creationId="{00000000-0000-0000-0000-000000000000}"/>
          </ac:spMkLst>
        </pc:spChg>
      </pc:sldChg>
      <pc:sldChg chg="del">
        <pc:chgData name="Tamas Ungi" userId="7230d4dec6058018" providerId="LiveId" clId="{FE906CEC-8B12-4359-B57B-571FE3BD65DB}" dt="2017-11-01T05:06:22.764" v="1268" actId="2696"/>
        <pc:sldMkLst>
          <pc:docMk/>
          <pc:sldMk cId="288292157" sldId="302"/>
        </pc:sldMkLst>
      </pc:sldChg>
      <pc:sldChg chg="addSp modSp">
        <pc:chgData name="Tamas Ungi" userId="7230d4dec6058018" providerId="LiveId" clId="{FE906CEC-8B12-4359-B57B-571FE3BD65DB}" dt="2017-11-01T04:03:39.976" v="389" actId="1076"/>
        <pc:sldMkLst>
          <pc:docMk/>
          <pc:sldMk cId="1855348022" sldId="305"/>
        </pc:sldMkLst>
        <pc:spChg chg="mod">
          <ac:chgData name="Tamas Ungi" userId="7230d4dec6058018" providerId="LiveId" clId="{FE906CEC-8B12-4359-B57B-571FE3BD65DB}" dt="2017-11-01T03:56:32.771" v="302" actId="20577"/>
          <ac:spMkLst>
            <pc:docMk/>
            <pc:sldMk cId="1855348022" sldId="305"/>
            <ac:spMk id="2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4:03:37.475" v="388" actId="1076"/>
          <ac:spMkLst>
            <pc:docMk/>
            <pc:sldMk cId="1855348022" sldId="305"/>
            <ac:spMk id="3" creationId="{2DD5D77C-7E14-45B5-BD21-EE2C1CC15D33}"/>
          </ac:spMkLst>
        </pc:spChg>
        <pc:spChg chg="mod">
          <ac:chgData name="Tamas Ungi" userId="7230d4dec6058018" providerId="LiveId" clId="{FE906CEC-8B12-4359-B57B-571FE3BD65DB}" dt="2017-11-01T04:03:33.880" v="387" actId="1036"/>
          <ac:spMkLst>
            <pc:docMk/>
            <pc:sldMk cId="1855348022" sldId="305"/>
            <ac:spMk id="13" creationId="{00000000-0000-0000-0000-000000000000}"/>
          </ac:spMkLst>
        </pc:spChg>
        <pc:spChg chg="mod">
          <ac:chgData name="Tamas Ungi" userId="7230d4dec6058018" providerId="LiveId" clId="{FE906CEC-8B12-4359-B57B-571FE3BD65DB}" dt="2017-11-01T04:03:33.880" v="387" actId="1036"/>
          <ac:spMkLst>
            <pc:docMk/>
            <pc:sldMk cId="1855348022" sldId="305"/>
            <ac:spMk id="15" creationId="{00000000-0000-0000-0000-000000000000}"/>
          </ac:spMkLst>
        </pc:spChg>
        <pc:spChg chg="mod">
          <ac:chgData name="Tamas Ungi" userId="7230d4dec6058018" providerId="LiveId" clId="{FE906CEC-8B12-4359-B57B-571FE3BD65DB}" dt="2017-11-01T03:54:33.095" v="228" actId="20577"/>
          <ac:spMkLst>
            <pc:docMk/>
            <pc:sldMk cId="1855348022" sldId="305"/>
            <ac:spMk id="16" creationId="{5EFB961C-7751-495D-95A3-5172D42B627C}"/>
          </ac:spMkLst>
        </pc:spChg>
        <pc:spChg chg="add mod">
          <ac:chgData name="Tamas Ungi" userId="7230d4dec6058018" providerId="LiveId" clId="{FE906CEC-8B12-4359-B57B-571FE3BD65DB}" dt="2017-11-01T03:54:34.963" v="229" actId="20577"/>
          <ac:spMkLst>
            <pc:docMk/>
            <pc:sldMk cId="1855348022" sldId="305"/>
            <ac:spMk id="17" creationId="{AC4A864A-91A9-48B0-B42B-AC9C72AA6162}"/>
          </ac:spMkLst>
        </pc:spChg>
        <pc:spChg chg="add mod">
          <ac:chgData name="Tamas Ungi" userId="7230d4dec6058018" providerId="LiveId" clId="{FE906CEC-8B12-4359-B57B-571FE3BD65DB}" dt="2017-11-01T03:54:36.867" v="230" actId="20577"/>
          <ac:spMkLst>
            <pc:docMk/>
            <pc:sldMk cId="1855348022" sldId="305"/>
            <ac:spMk id="18" creationId="{50754C2F-FABF-4B51-BD9E-05EA9E5C09CC}"/>
          </ac:spMkLst>
        </pc:spChg>
        <pc:picChg chg="add mod">
          <ac:chgData name="Tamas Ungi" userId="7230d4dec6058018" providerId="LiveId" clId="{FE906CEC-8B12-4359-B57B-571FE3BD65DB}" dt="2017-11-01T04:03:39.976" v="389" actId="1076"/>
          <ac:picMkLst>
            <pc:docMk/>
            <pc:sldMk cId="1855348022" sldId="305"/>
            <ac:picMk id="4" creationId="{82B38A1D-9385-4585-8634-30F68C408698}"/>
          </ac:picMkLst>
        </pc:picChg>
        <pc:picChg chg="mod modCrop">
          <ac:chgData name="Tamas Ungi" userId="7230d4dec6058018" providerId="LiveId" clId="{FE906CEC-8B12-4359-B57B-571FE3BD65DB}" dt="2017-11-01T03:55:14.905" v="271" actId="732"/>
          <ac:picMkLst>
            <pc:docMk/>
            <pc:sldMk cId="1855348022" sldId="305"/>
            <ac:picMk id="5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3:54:19.567" v="212" actId="1037"/>
          <ac:picMkLst>
            <pc:docMk/>
            <pc:sldMk cId="1855348022" sldId="305"/>
            <ac:picMk id="8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3:54:25.232" v="227" actId="1038"/>
          <ac:picMkLst>
            <pc:docMk/>
            <pc:sldMk cId="1855348022" sldId="305"/>
            <ac:picMk id="10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3:53:42.700" v="185" actId="1076"/>
          <ac:picMkLst>
            <pc:docMk/>
            <pc:sldMk cId="1855348022" sldId="305"/>
            <ac:picMk id="11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4:03:33.880" v="387" actId="1036"/>
          <ac:picMkLst>
            <pc:docMk/>
            <pc:sldMk cId="1855348022" sldId="305"/>
            <ac:picMk id="12" creationId="{00000000-0000-0000-0000-000000000000}"/>
          </ac:picMkLst>
        </pc:picChg>
        <pc:picChg chg="mod">
          <ac:chgData name="Tamas Ungi" userId="7230d4dec6058018" providerId="LiveId" clId="{FE906CEC-8B12-4359-B57B-571FE3BD65DB}" dt="2017-11-01T04:03:33.880" v="387" actId="1036"/>
          <ac:picMkLst>
            <pc:docMk/>
            <pc:sldMk cId="1855348022" sldId="305"/>
            <ac:picMk id="14" creationId="{00000000-0000-0000-0000-000000000000}"/>
          </ac:picMkLst>
        </pc:picChg>
      </pc:sldChg>
      <pc:sldChg chg="modSp">
        <pc:chgData name="Tamas Ungi" userId="7230d4dec6058018" providerId="LiveId" clId="{FE906CEC-8B12-4359-B57B-571FE3BD65DB}" dt="2017-11-01T03:50:03.917" v="118" actId="6549"/>
        <pc:sldMkLst>
          <pc:docMk/>
          <pc:sldMk cId="3975906875" sldId="309"/>
        </pc:sldMkLst>
        <pc:spChg chg="mod">
          <ac:chgData name="Tamas Ungi" userId="7230d4dec6058018" providerId="LiveId" clId="{FE906CEC-8B12-4359-B57B-571FE3BD65DB}" dt="2017-11-01T03:50:03.917" v="118" actId="6549"/>
          <ac:spMkLst>
            <pc:docMk/>
            <pc:sldMk cId="3975906875" sldId="309"/>
            <ac:spMk id="3" creationId="{7E82D447-67D2-4631-9E74-5434089CEEEB}"/>
          </ac:spMkLst>
        </pc:spChg>
      </pc:sldChg>
      <pc:sldChg chg="modSp">
        <pc:chgData name="Tamas Ungi" userId="7230d4dec6058018" providerId="LiveId" clId="{FE906CEC-8B12-4359-B57B-571FE3BD65DB}" dt="2017-11-01T04:04:51.653" v="421" actId="20577"/>
        <pc:sldMkLst>
          <pc:docMk/>
          <pc:sldMk cId="123075184" sldId="310"/>
        </pc:sldMkLst>
        <pc:spChg chg="mod">
          <ac:chgData name="Tamas Ungi" userId="7230d4dec6058018" providerId="LiveId" clId="{FE906CEC-8B12-4359-B57B-571FE3BD65DB}" dt="2017-11-01T04:04:51.653" v="421" actId="20577"/>
          <ac:spMkLst>
            <pc:docMk/>
            <pc:sldMk cId="123075184" sldId="310"/>
            <ac:spMk id="2" creationId="{498DFD45-5BFC-4106-9ADC-19F2BE2D0DE9}"/>
          </ac:spMkLst>
        </pc:spChg>
      </pc:sldChg>
      <pc:sldChg chg="addSp modSp">
        <pc:chgData name="Tamas Ungi" userId="7230d4dec6058018" providerId="LiveId" clId="{FE906CEC-8B12-4359-B57B-571FE3BD65DB}" dt="2017-11-01T03:59:56.798" v="332" actId="14100"/>
        <pc:sldMkLst>
          <pc:docMk/>
          <pc:sldMk cId="1924074211" sldId="313"/>
        </pc:sldMkLst>
        <pc:spChg chg="mod">
          <ac:chgData name="Tamas Ungi" userId="7230d4dec6058018" providerId="LiveId" clId="{FE906CEC-8B12-4359-B57B-571FE3BD65DB}" dt="2017-11-01T03:57:37.238" v="311" actId="20577"/>
          <ac:spMkLst>
            <pc:docMk/>
            <pc:sldMk cId="1924074211" sldId="313"/>
            <ac:spMk id="3" creationId="{EBC63EE6-FC4F-46C4-9521-5F6D78F27C91}"/>
          </ac:spMkLst>
        </pc:spChg>
        <pc:picChg chg="mod">
          <ac:chgData name="Tamas Ungi" userId="7230d4dec6058018" providerId="LiveId" clId="{FE906CEC-8B12-4359-B57B-571FE3BD65DB}" dt="2017-11-01T03:57:30.160" v="308" actId="14100"/>
          <ac:picMkLst>
            <pc:docMk/>
            <pc:sldMk cId="1924074211" sldId="313"/>
            <ac:picMk id="4" creationId="{7C5C9AB9-7467-44E6-BBC8-E6185E687E33}"/>
          </ac:picMkLst>
        </pc:picChg>
        <pc:picChg chg="add mod">
          <ac:chgData name="Tamas Ungi" userId="7230d4dec6058018" providerId="LiveId" clId="{FE906CEC-8B12-4359-B57B-571FE3BD65DB}" dt="2017-11-01T03:59:26.658" v="326" actId="14100"/>
          <ac:picMkLst>
            <pc:docMk/>
            <pc:sldMk cId="1924074211" sldId="313"/>
            <ac:picMk id="5" creationId="{79C0F1D4-9BDC-44CA-B163-FF974E40EE17}"/>
          </ac:picMkLst>
        </pc:picChg>
        <pc:cxnChg chg="add mod">
          <ac:chgData name="Tamas Ungi" userId="7230d4dec6058018" providerId="LiveId" clId="{FE906CEC-8B12-4359-B57B-571FE3BD65DB}" dt="2017-11-01T03:59:36.607" v="328" actId="14100"/>
          <ac:cxnSpMkLst>
            <pc:docMk/>
            <pc:sldMk cId="1924074211" sldId="313"/>
            <ac:cxnSpMk id="7" creationId="{322AF053-F398-4A3A-AABB-18D652D1068B}"/>
          </ac:cxnSpMkLst>
        </pc:cxnChg>
        <pc:cxnChg chg="add mod">
          <ac:chgData name="Tamas Ungi" userId="7230d4dec6058018" providerId="LiveId" clId="{FE906CEC-8B12-4359-B57B-571FE3BD65DB}" dt="2017-11-01T03:59:56.798" v="332" actId="14100"/>
          <ac:cxnSpMkLst>
            <pc:docMk/>
            <pc:sldMk cId="1924074211" sldId="313"/>
            <ac:cxnSpMk id="9" creationId="{A46693B2-DDFC-495B-A408-18964E2E7A8F}"/>
          </ac:cxnSpMkLst>
        </pc:cxnChg>
      </pc:sldChg>
      <pc:sldChg chg="addSp modSp add">
        <pc:chgData name="Tamas Ungi" userId="7230d4dec6058018" providerId="LiveId" clId="{FE906CEC-8B12-4359-B57B-571FE3BD65DB}" dt="2017-11-01T04:13:01.848" v="889" actId="1076"/>
        <pc:sldMkLst>
          <pc:docMk/>
          <pc:sldMk cId="3813461020" sldId="314"/>
        </pc:sldMkLst>
        <pc:spChg chg="add mod">
          <ac:chgData name="Tamas Ungi" userId="7230d4dec6058018" providerId="LiveId" clId="{FE906CEC-8B12-4359-B57B-571FE3BD65DB}" dt="2017-11-01T04:13:01.848" v="889" actId="1076"/>
          <ac:spMkLst>
            <pc:docMk/>
            <pc:sldMk cId="3813461020" sldId="314"/>
            <ac:spMk id="3" creationId="{93A31531-D398-40FF-A02B-165143538207}"/>
          </ac:spMkLst>
        </pc:spChg>
        <pc:picChg chg="add">
          <ac:chgData name="Tamas Ungi" userId="7230d4dec6058018" providerId="LiveId" clId="{FE906CEC-8B12-4359-B57B-571FE3BD65DB}" dt="2017-11-01T04:12:48.776" v="885" actId="1076"/>
          <ac:picMkLst>
            <pc:docMk/>
            <pc:sldMk cId="3813461020" sldId="314"/>
            <ac:picMk id="2" creationId="{3EF68D5B-ECFE-48C8-90DB-F406FAEC3413}"/>
          </ac:picMkLst>
        </pc:picChg>
      </pc:sldChg>
      <pc:sldChg chg="addSp delSp modSp add">
        <pc:chgData name="Tamas Ungi" userId="7230d4dec6058018" providerId="LiveId" clId="{FE906CEC-8B12-4359-B57B-571FE3BD65DB}" dt="2017-11-01T04:48:50.705" v="1133" actId="1036"/>
        <pc:sldMkLst>
          <pc:docMk/>
          <pc:sldMk cId="2716565613" sldId="315"/>
        </pc:sldMkLst>
        <pc:picChg chg="add mod ord">
          <ac:chgData name="Tamas Ungi" userId="7230d4dec6058018" providerId="LiveId" clId="{FE906CEC-8B12-4359-B57B-571FE3BD65DB}" dt="2017-11-01T04:48:50.705" v="1133" actId="1036"/>
          <ac:picMkLst>
            <pc:docMk/>
            <pc:sldMk cId="2716565613" sldId="315"/>
            <ac:picMk id="2" creationId="{13812E80-1D6C-44B5-AE50-BD6B2E70A0BB}"/>
          </ac:picMkLst>
        </pc:picChg>
        <pc:picChg chg="del">
          <ac:chgData name="Tamas Ungi" userId="7230d4dec6058018" providerId="LiveId" clId="{FE906CEC-8B12-4359-B57B-571FE3BD65DB}" dt="2017-11-01T04:48:43.590" v="1127" actId="478"/>
          <ac:picMkLst>
            <pc:docMk/>
            <pc:sldMk cId="2716565613" sldId="315"/>
            <ac:picMk id="11" creationId="{64B37108-33F2-4CB2-8323-D9C2358DB928}"/>
          </ac:picMkLst>
        </pc:picChg>
      </pc:sldChg>
      <pc:sldChg chg="addSp delSp modSp add">
        <pc:chgData name="Tamas Ungi" userId="7230d4dec6058018" providerId="LiveId" clId="{FE906CEC-8B12-4359-B57B-571FE3BD65DB}" dt="2017-11-01T04:50:28.665" v="1141" actId="1076"/>
        <pc:sldMkLst>
          <pc:docMk/>
          <pc:sldMk cId="1708582848" sldId="316"/>
        </pc:sldMkLst>
        <pc:spChg chg="mod">
          <ac:chgData name="Tamas Ungi" userId="7230d4dec6058018" providerId="LiveId" clId="{FE906CEC-8B12-4359-B57B-571FE3BD65DB}" dt="2017-11-01T04:49:49.466" v="1138" actId="688"/>
          <ac:spMkLst>
            <pc:docMk/>
            <pc:sldMk cId="1708582848" sldId="316"/>
            <ac:spMk id="4" creationId="{00000000-0000-0000-0000-000000000000}"/>
          </ac:spMkLst>
        </pc:spChg>
        <pc:spChg chg="mod">
          <ac:chgData name="Tamas Ungi" userId="7230d4dec6058018" providerId="LiveId" clId="{FE906CEC-8B12-4359-B57B-571FE3BD65DB}" dt="2017-11-01T04:49:56.131" v="1139" actId="1076"/>
          <ac:spMkLst>
            <pc:docMk/>
            <pc:sldMk cId="1708582848" sldId="316"/>
            <ac:spMk id="6" creationId="{00000000-0000-0000-0000-000000000000}"/>
          </ac:spMkLst>
        </pc:spChg>
        <pc:spChg chg="add mod">
          <ac:chgData name="Tamas Ungi" userId="7230d4dec6058018" providerId="LiveId" clId="{FE906CEC-8B12-4359-B57B-571FE3BD65DB}" dt="2017-11-01T04:50:28.665" v="1141" actId="1076"/>
          <ac:spMkLst>
            <pc:docMk/>
            <pc:sldMk cId="1708582848" sldId="316"/>
            <ac:spMk id="8" creationId="{D3682855-BE67-4E07-AF27-F3410F87467A}"/>
          </ac:spMkLst>
        </pc:spChg>
        <pc:picChg chg="del">
          <ac:chgData name="Tamas Ungi" userId="7230d4dec6058018" providerId="LiveId" clId="{FE906CEC-8B12-4359-B57B-571FE3BD65DB}" dt="2017-11-01T04:49:41.330" v="1135" actId="478"/>
          <ac:picMkLst>
            <pc:docMk/>
            <pc:sldMk cId="1708582848" sldId="316"/>
            <ac:picMk id="2" creationId="{13812E80-1D6C-44B5-AE50-BD6B2E70A0BB}"/>
          </ac:picMkLst>
        </pc:picChg>
        <pc:picChg chg="add ord">
          <ac:chgData name="Tamas Ungi" userId="7230d4dec6058018" providerId="LiveId" clId="{FE906CEC-8B12-4359-B57B-571FE3BD65DB}" dt="2017-11-01T04:49:43.826" v="1137" actId="167"/>
          <ac:picMkLst>
            <pc:docMk/>
            <pc:sldMk cId="1708582848" sldId="316"/>
            <ac:picMk id="7" creationId="{5A7F6964-8060-49D4-89C9-77AF79CB0213}"/>
          </ac:picMkLst>
        </pc:picChg>
      </pc:sldChg>
      <pc:sldChg chg="addSp delSp modSp add">
        <pc:chgData name="Tamas Ungi" userId="7230d4dec6058018" providerId="LiveId" clId="{FE906CEC-8B12-4359-B57B-571FE3BD65DB}" dt="2017-11-01T04:50:36.862" v="1145" actId="167"/>
        <pc:sldMkLst>
          <pc:docMk/>
          <pc:sldMk cId="1990523539" sldId="317"/>
        </pc:sldMkLst>
        <pc:picChg chg="add ord">
          <ac:chgData name="Tamas Ungi" userId="7230d4dec6058018" providerId="LiveId" clId="{FE906CEC-8B12-4359-B57B-571FE3BD65DB}" dt="2017-11-01T04:50:36.862" v="1145" actId="167"/>
          <ac:picMkLst>
            <pc:docMk/>
            <pc:sldMk cId="1990523539" sldId="317"/>
            <ac:picMk id="2" creationId="{FE11B79B-BEFF-4D61-A9F3-03D4A4721401}"/>
          </ac:picMkLst>
        </pc:picChg>
        <pc:picChg chg="del">
          <ac:chgData name="Tamas Ungi" userId="7230d4dec6058018" providerId="LiveId" clId="{FE906CEC-8B12-4359-B57B-571FE3BD65DB}" dt="2017-11-01T04:50:33.988" v="1143" actId="478"/>
          <ac:picMkLst>
            <pc:docMk/>
            <pc:sldMk cId="1990523539" sldId="317"/>
            <ac:picMk id="7" creationId="{5A7F6964-8060-49D4-89C9-77AF79CB0213}"/>
          </ac:picMkLst>
        </pc:picChg>
      </pc:sldChg>
      <pc:sldChg chg="addSp delSp modSp add">
        <pc:chgData name="Tamas Ungi" userId="7230d4dec6058018" providerId="LiveId" clId="{FE906CEC-8B12-4359-B57B-571FE3BD65DB}" dt="2017-11-01T04:51:31.365" v="1151" actId="1076"/>
        <pc:sldMkLst>
          <pc:docMk/>
          <pc:sldMk cId="1883712185" sldId="318"/>
        </pc:sldMkLst>
        <pc:spChg chg="mod">
          <ac:chgData name="Tamas Ungi" userId="7230d4dec6058018" providerId="LiveId" clId="{FE906CEC-8B12-4359-B57B-571FE3BD65DB}" dt="2017-11-01T04:51:28.791" v="1150" actId="1076"/>
          <ac:spMkLst>
            <pc:docMk/>
            <pc:sldMk cId="1883712185" sldId="318"/>
            <ac:spMk id="5" creationId="{00000000-0000-0000-0000-000000000000}"/>
          </ac:spMkLst>
        </pc:spChg>
        <pc:spChg chg="mod">
          <ac:chgData name="Tamas Ungi" userId="7230d4dec6058018" providerId="LiveId" clId="{FE906CEC-8B12-4359-B57B-571FE3BD65DB}" dt="2017-11-01T04:51:31.365" v="1151" actId="1076"/>
          <ac:spMkLst>
            <pc:docMk/>
            <pc:sldMk cId="1883712185" sldId="318"/>
            <ac:spMk id="6" creationId="{00000000-0000-0000-0000-000000000000}"/>
          </ac:spMkLst>
        </pc:spChg>
        <pc:picChg chg="del">
          <ac:chgData name="Tamas Ungi" userId="7230d4dec6058018" providerId="LiveId" clId="{FE906CEC-8B12-4359-B57B-571FE3BD65DB}" dt="2017-11-01T04:50:58.091" v="1147" actId="478"/>
          <ac:picMkLst>
            <pc:docMk/>
            <pc:sldMk cId="1883712185" sldId="318"/>
            <ac:picMk id="2" creationId="{FE11B79B-BEFF-4D61-A9F3-03D4A4721401}"/>
          </ac:picMkLst>
        </pc:picChg>
        <pc:picChg chg="add ord">
          <ac:chgData name="Tamas Ungi" userId="7230d4dec6058018" providerId="LiveId" clId="{FE906CEC-8B12-4359-B57B-571FE3BD65DB}" dt="2017-11-01T04:51:23.164" v="1149" actId="167"/>
          <ac:picMkLst>
            <pc:docMk/>
            <pc:sldMk cId="1883712185" sldId="318"/>
            <ac:picMk id="7" creationId="{8388FC22-6221-4510-B565-5B03D3FF7A72}"/>
          </ac:picMkLst>
        </pc:picChg>
      </pc:sldChg>
      <pc:sldChg chg="addSp delSp modSp add">
        <pc:chgData name="Tamas Ungi" userId="7230d4dec6058018" providerId="LiveId" clId="{FE906CEC-8B12-4359-B57B-571FE3BD65DB}" dt="2017-11-01T04:52:37.949" v="1171" actId="20577"/>
        <pc:sldMkLst>
          <pc:docMk/>
          <pc:sldMk cId="3277832319" sldId="319"/>
        </pc:sldMkLst>
        <pc:spChg chg="add mod">
          <ac:chgData name="Tamas Ungi" userId="7230d4dec6058018" providerId="LiveId" clId="{FE906CEC-8B12-4359-B57B-571FE3BD65DB}" dt="2017-11-01T04:52:37.949" v="1171" actId="20577"/>
          <ac:spMkLst>
            <pc:docMk/>
            <pc:sldMk cId="3277832319" sldId="319"/>
            <ac:spMk id="8" creationId="{682509A3-AC0E-4184-928C-E8FE1FB2D1B5}"/>
          </ac:spMkLst>
        </pc:spChg>
        <pc:picChg chg="add ord">
          <ac:chgData name="Tamas Ungi" userId="7230d4dec6058018" providerId="LiveId" clId="{FE906CEC-8B12-4359-B57B-571FE3BD65DB}" dt="2017-11-01T04:51:54.153" v="1155" actId="167"/>
          <ac:picMkLst>
            <pc:docMk/>
            <pc:sldMk cId="3277832319" sldId="319"/>
            <ac:picMk id="2" creationId="{0734EB95-198F-4A5A-987F-1884DF33F39B}"/>
          </ac:picMkLst>
        </pc:picChg>
        <pc:picChg chg="del">
          <ac:chgData name="Tamas Ungi" userId="7230d4dec6058018" providerId="LiveId" clId="{FE906CEC-8B12-4359-B57B-571FE3BD65DB}" dt="2017-11-01T04:51:51.889" v="1153" actId="478"/>
          <ac:picMkLst>
            <pc:docMk/>
            <pc:sldMk cId="3277832319" sldId="319"/>
            <ac:picMk id="7" creationId="{8388FC22-6221-4510-B565-5B03D3FF7A72}"/>
          </ac:picMkLst>
        </pc:picChg>
      </pc:sldChg>
      <pc:sldChg chg="addSp add">
        <pc:chgData name="Tamas Ungi" userId="7230d4dec6058018" providerId="LiveId" clId="{FE906CEC-8B12-4359-B57B-571FE3BD65DB}" dt="2017-11-01T04:55:12.318" v="1179" actId="1076"/>
        <pc:sldMkLst>
          <pc:docMk/>
          <pc:sldMk cId="2879390566" sldId="320"/>
        </pc:sldMkLst>
        <pc:picChg chg="add">
          <ac:chgData name="Tamas Ungi" userId="7230d4dec6058018" providerId="LiveId" clId="{FE906CEC-8B12-4359-B57B-571FE3BD65DB}" dt="2017-11-01T04:55:12.318" v="1179" actId="1076"/>
          <ac:picMkLst>
            <pc:docMk/>
            <pc:sldMk cId="2879390566" sldId="320"/>
            <ac:picMk id="2" creationId="{AED1F83D-E78D-4FDB-A327-1FF1EF9A6295}"/>
          </ac:picMkLst>
        </pc:picChg>
      </pc:sldChg>
      <pc:sldChg chg="addSp add">
        <pc:chgData name="Tamas Ungi" userId="7230d4dec6058018" providerId="LiveId" clId="{FE906CEC-8B12-4359-B57B-571FE3BD65DB}" dt="2017-11-01T04:55:59.383" v="1181" actId="1076"/>
        <pc:sldMkLst>
          <pc:docMk/>
          <pc:sldMk cId="1924610764" sldId="321"/>
        </pc:sldMkLst>
        <pc:picChg chg="add">
          <ac:chgData name="Tamas Ungi" userId="7230d4dec6058018" providerId="LiveId" clId="{FE906CEC-8B12-4359-B57B-571FE3BD65DB}" dt="2017-11-01T04:55:59.383" v="1181" actId="1076"/>
          <ac:picMkLst>
            <pc:docMk/>
            <pc:sldMk cId="1924610764" sldId="321"/>
            <ac:picMk id="2" creationId="{1B222D4F-8278-408A-A5C2-27F5F25426D8}"/>
          </ac:picMkLst>
        </pc:picChg>
      </pc:sldChg>
      <pc:sldChg chg="addSp add">
        <pc:chgData name="Tamas Ungi" userId="7230d4dec6058018" providerId="LiveId" clId="{FE906CEC-8B12-4359-B57B-571FE3BD65DB}" dt="2017-11-01T04:56:42.330" v="1183" actId="1076"/>
        <pc:sldMkLst>
          <pc:docMk/>
          <pc:sldMk cId="3509265004" sldId="322"/>
        </pc:sldMkLst>
        <pc:picChg chg="add">
          <ac:chgData name="Tamas Ungi" userId="7230d4dec6058018" providerId="LiveId" clId="{FE906CEC-8B12-4359-B57B-571FE3BD65DB}" dt="2017-11-01T04:56:42.330" v="1183" actId="1076"/>
          <ac:picMkLst>
            <pc:docMk/>
            <pc:sldMk cId="3509265004" sldId="322"/>
            <ac:picMk id="2" creationId="{0FFCBB7D-FCE2-4935-8124-C2E79538CFAA}"/>
          </ac:picMkLst>
        </pc:picChg>
      </pc:sldChg>
      <pc:sldChg chg="addSp delSp modSp add">
        <pc:chgData name="Tamas Ungi" userId="7230d4dec6058018" providerId="LiveId" clId="{FE906CEC-8B12-4359-B57B-571FE3BD65DB}" dt="2017-11-01T05:15:46.764" v="1487" actId="167"/>
        <pc:sldMkLst>
          <pc:docMk/>
          <pc:sldMk cId="1519289246" sldId="323"/>
        </pc:sldMkLst>
        <pc:spChg chg="add mod">
          <ac:chgData name="Tamas Ungi" userId="7230d4dec6058018" providerId="LiveId" clId="{FE906CEC-8B12-4359-B57B-571FE3BD65DB}" dt="2017-11-01T05:07:50.508" v="1296" actId="20577"/>
          <ac:spMkLst>
            <pc:docMk/>
            <pc:sldMk cId="1519289246" sldId="323"/>
            <ac:spMk id="3" creationId="{11AA32F1-55D8-4BD4-97A2-EEEC54416A93}"/>
          </ac:spMkLst>
        </pc:spChg>
        <pc:picChg chg="add del">
          <ac:chgData name="Tamas Ungi" userId="7230d4dec6058018" providerId="LiveId" clId="{FE906CEC-8B12-4359-B57B-571FE3BD65DB}" dt="2017-11-01T05:07:37.973" v="1273" actId="478"/>
          <ac:picMkLst>
            <pc:docMk/>
            <pc:sldMk cId="1519289246" sldId="323"/>
            <ac:picMk id="2" creationId="{23E8DB03-8583-4499-A0E1-CF2A0CB54F1D}"/>
          </ac:picMkLst>
        </pc:picChg>
        <pc:picChg chg="add del ord">
          <ac:chgData name="Tamas Ungi" userId="7230d4dec6058018" providerId="LiveId" clId="{FE906CEC-8B12-4359-B57B-571FE3BD65DB}" dt="2017-11-01T05:15:44.098" v="1485" actId="478"/>
          <ac:picMkLst>
            <pc:docMk/>
            <pc:sldMk cId="1519289246" sldId="323"/>
            <ac:picMk id="4" creationId="{F6960BB7-B0E0-4FB6-BD5F-9D103CE5AB4C}"/>
          </ac:picMkLst>
        </pc:picChg>
        <pc:picChg chg="add ord">
          <ac:chgData name="Tamas Ungi" userId="7230d4dec6058018" providerId="LiveId" clId="{FE906CEC-8B12-4359-B57B-571FE3BD65DB}" dt="2017-11-01T05:15:46.764" v="1487" actId="167"/>
          <ac:picMkLst>
            <pc:docMk/>
            <pc:sldMk cId="1519289246" sldId="323"/>
            <ac:picMk id="5" creationId="{696CED45-815D-42E9-9EAD-4BC60BAAEFD8}"/>
          </ac:picMkLst>
        </pc:picChg>
      </pc:sldChg>
      <pc:sldChg chg="addSp modSp add ord">
        <pc:chgData name="Tamas Ungi" userId="7230d4dec6058018" providerId="LiveId" clId="{FE906CEC-8B12-4359-B57B-571FE3BD65DB}" dt="2017-11-01T05:09:10.287" v="1302" actId="1076"/>
        <pc:sldMkLst>
          <pc:docMk/>
          <pc:sldMk cId="1090354161" sldId="324"/>
        </pc:sldMkLst>
        <pc:spChg chg="add">
          <ac:chgData name="Tamas Ungi" userId="7230d4dec6058018" providerId="LiveId" clId="{FE906CEC-8B12-4359-B57B-571FE3BD65DB}" dt="2017-11-01T05:09:02.371" v="1300" actId="1076"/>
          <ac:spMkLst>
            <pc:docMk/>
            <pc:sldMk cId="1090354161" sldId="324"/>
            <ac:spMk id="3" creationId="{73F7DF85-C3D5-4E2C-9A5F-2C293280E362}"/>
          </ac:spMkLst>
        </pc:spChg>
        <pc:spChg chg="add mod">
          <ac:chgData name="Tamas Ungi" userId="7230d4dec6058018" providerId="LiveId" clId="{FE906CEC-8B12-4359-B57B-571FE3BD65DB}" dt="2017-11-01T05:09:06.679" v="1301" actId="1076"/>
          <ac:spMkLst>
            <pc:docMk/>
            <pc:sldMk cId="1090354161" sldId="324"/>
            <ac:spMk id="4" creationId="{EEB2538F-8EE4-4C06-8D45-97B084CFDF1F}"/>
          </ac:spMkLst>
        </pc:spChg>
        <pc:spChg chg="add mod">
          <ac:chgData name="Tamas Ungi" userId="7230d4dec6058018" providerId="LiveId" clId="{FE906CEC-8B12-4359-B57B-571FE3BD65DB}" dt="2017-11-01T05:09:10.287" v="1302" actId="1076"/>
          <ac:spMkLst>
            <pc:docMk/>
            <pc:sldMk cId="1090354161" sldId="324"/>
            <ac:spMk id="5" creationId="{7506FA0E-D067-4DE5-AE49-8BB7F3BE26C9}"/>
          </ac:spMkLst>
        </pc:spChg>
        <pc:picChg chg="add">
          <ac:chgData name="Tamas Ungi" userId="7230d4dec6058018" providerId="LiveId" clId="{FE906CEC-8B12-4359-B57B-571FE3BD65DB}" dt="2017-11-01T05:08:50.255" v="1299" actId="1076"/>
          <ac:picMkLst>
            <pc:docMk/>
            <pc:sldMk cId="1090354161" sldId="324"/>
            <ac:picMk id="2" creationId="{FA4C94E0-0589-43D0-B52F-D2DE04103F5A}"/>
          </ac:picMkLst>
        </pc:picChg>
      </pc:sldChg>
      <pc:sldChg chg="addSp modSp add">
        <pc:chgData name="Tamas Ungi" userId="7230d4dec6058018" providerId="LiveId" clId="{FE906CEC-8B12-4359-B57B-571FE3BD65DB}" dt="2017-11-01T05:10:46.978" v="1376" actId="14100"/>
        <pc:sldMkLst>
          <pc:docMk/>
          <pc:sldMk cId="172829160" sldId="325"/>
        </pc:sldMkLst>
        <pc:spChg chg="add mod">
          <ac:chgData name="Tamas Ungi" userId="7230d4dec6058018" providerId="LiveId" clId="{FE906CEC-8B12-4359-B57B-571FE3BD65DB}" dt="2017-11-01T05:10:06.521" v="1306" actId="1076"/>
          <ac:spMkLst>
            <pc:docMk/>
            <pc:sldMk cId="172829160" sldId="325"/>
            <ac:spMk id="3" creationId="{36E9D9DC-8C25-48DB-B69C-21567092A74D}"/>
          </ac:spMkLst>
        </pc:spChg>
        <pc:spChg chg="add mod">
          <ac:chgData name="Tamas Ungi" userId="7230d4dec6058018" providerId="LiveId" clId="{FE906CEC-8B12-4359-B57B-571FE3BD65DB}" dt="2017-11-01T05:10:21.356" v="1328" actId="14100"/>
          <ac:spMkLst>
            <pc:docMk/>
            <pc:sldMk cId="172829160" sldId="325"/>
            <ac:spMk id="4" creationId="{42385D5B-0003-407A-93DF-641D21262F18}"/>
          </ac:spMkLst>
        </pc:spChg>
        <pc:spChg chg="add mod">
          <ac:chgData name="Tamas Ungi" userId="7230d4dec6058018" providerId="LiveId" clId="{FE906CEC-8B12-4359-B57B-571FE3BD65DB}" dt="2017-11-01T05:10:46.978" v="1376" actId="14100"/>
          <ac:spMkLst>
            <pc:docMk/>
            <pc:sldMk cId="172829160" sldId="325"/>
            <ac:spMk id="5" creationId="{91699357-6C72-4B99-899D-A7B0C0673CF6}"/>
          </ac:spMkLst>
        </pc:spChg>
        <pc:picChg chg="add">
          <ac:chgData name="Tamas Ungi" userId="7230d4dec6058018" providerId="LiveId" clId="{FE906CEC-8B12-4359-B57B-571FE3BD65DB}" dt="2017-11-01T05:09:53.875" v="1304" actId="14100"/>
          <ac:picMkLst>
            <pc:docMk/>
            <pc:sldMk cId="172829160" sldId="325"/>
            <ac:picMk id="2" creationId="{A513D11C-8B32-44C8-A228-74A78E5C8FE6}"/>
          </ac:picMkLst>
        </pc:picChg>
      </pc:sldChg>
      <pc:sldChg chg="addSp modSp add">
        <pc:chgData name="Tamas Ungi" userId="7230d4dec6058018" providerId="LiveId" clId="{FE906CEC-8B12-4359-B57B-571FE3BD65DB}" dt="2017-11-01T05:12:20.495" v="1417" actId="14100"/>
        <pc:sldMkLst>
          <pc:docMk/>
          <pc:sldMk cId="3853380565" sldId="326"/>
        </pc:sldMkLst>
        <pc:spChg chg="add mod">
          <ac:chgData name="Tamas Ungi" userId="7230d4dec6058018" providerId="LiveId" clId="{FE906CEC-8B12-4359-B57B-571FE3BD65DB}" dt="2017-11-01T05:11:43.107" v="1380" actId="1076"/>
          <ac:spMkLst>
            <pc:docMk/>
            <pc:sldMk cId="3853380565" sldId="326"/>
            <ac:spMk id="3" creationId="{CBF2E571-DB06-43B6-BDAD-86CE4E23D685}"/>
          </ac:spMkLst>
        </pc:spChg>
        <pc:spChg chg="add mod">
          <ac:chgData name="Tamas Ungi" userId="7230d4dec6058018" providerId="LiveId" clId="{FE906CEC-8B12-4359-B57B-571FE3BD65DB}" dt="2017-11-01T05:12:04.355" v="1408" actId="1076"/>
          <ac:spMkLst>
            <pc:docMk/>
            <pc:sldMk cId="3853380565" sldId="326"/>
            <ac:spMk id="4" creationId="{77565950-31EF-4759-AB89-2E7BC0CA2271}"/>
          </ac:spMkLst>
        </pc:spChg>
        <pc:spChg chg="add mod">
          <ac:chgData name="Tamas Ungi" userId="7230d4dec6058018" providerId="LiveId" clId="{FE906CEC-8B12-4359-B57B-571FE3BD65DB}" dt="2017-11-01T05:12:20.495" v="1417" actId="14100"/>
          <ac:spMkLst>
            <pc:docMk/>
            <pc:sldMk cId="3853380565" sldId="326"/>
            <ac:spMk id="5" creationId="{502FEB07-6812-415C-99DA-D92C744B3420}"/>
          </ac:spMkLst>
        </pc:spChg>
        <pc:picChg chg="add">
          <ac:chgData name="Tamas Ungi" userId="7230d4dec6058018" providerId="LiveId" clId="{FE906CEC-8B12-4359-B57B-571FE3BD65DB}" dt="2017-11-01T05:11:29.041" v="1378" actId="14100"/>
          <ac:picMkLst>
            <pc:docMk/>
            <pc:sldMk cId="3853380565" sldId="326"/>
            <ac:picMk id="2" creationId="{1ED9020F-7661-46F4-A28F-4741BBD302F1}"/>
          </ac:picMkLst>
        </pc:picChg>
      </pc:sldChg>
      <pc:sldChg chg="addSp delSp modSp add">
        <pc:chgData name="Tamas Ungi" userId="7230d4dec6058018" providerId="LiveId" clId="{FE906CEC-8B12-4359-B57B-571FE3BD65DB}" dt="2017-11-01T05:14:20.333" v="1450" actId="20577"/>
        <pc:sldMkLst>
          <pc:docMk/>
          <pc:sldMk cId="2102427092" sldId="327"/>
        </pc:sldMkLst>
        <pc:spChg chg="add mod">
          <ac:chgData name="Tamas Ungi" userId="7230d4dec6058018" providerId="LiveId" clId="{FE906CEC-8B12-4359-B57B-571FE3BD65DB}" dt="2017-11-01T05:13:46.130" v="1421" actId="1076"/>
          <ac:spMkLst>
            <pc:docMk/>
            <pc:sldMk cId="2102427092" sldId="327"/>
            <ac:spMk id="3" creationId="{BD418CDC-C0E3-414B-80E4-FB0B89B3F904}"/>
          </ac:spMkLst>
        </pc:spChg>
        <pc:spChg chg="add mod">
          <ac:chgData name="Tamas Ungi" userId="7230d4dec6058018" providerId="LiveId" clId="{FE906CEC-8B12-4359-B57B-571FE3BD65DB}" dt="2017-11-01T05:13:57.845" v="1441" actId="14100"/>
          <ac:spMkLst>
            <pc:docMk/>
            <pc:sldMk cId="2102427092" sldId="327"/>
            <ac:spMk id="4" creationId="{9DB09E12-8FA8-4753-AD1C-923482C5DD01}"/>
          </ac:spMkLst>
        </pc:spChg>
        <pc:spChg chg="add del mod">
          <ac:chgData name="Tamas Ungi" userId="7230d4dec6058018" providerId="LiveId" clId="{FE906CEC-8B12-4359-B57B-571FE3BD65DB}" dt="2017-11-01T05:14:04.892" v="1443" actId="478"/>
          <ac:spMkLst>
            <pc:docMk/>
            <pc:sldMk cId="2102427092" sldId="327"/>
            <ac:spMk id="5" creationId="{6075F809-73EA-4C8A-BBF4-4656214582D1}"/>
          </ac:spMkLst>
        </pc:spChg>
        <pc:spChg chg="add mod">
          <ac:chgData name="Tamas Ungi" userId="7230d4dec6058018" providerId="LiveId" clId="{FE906CEC-8B12-4359-B57B-571FE3BD65DB}" dt="2017-11-01T05:14:11.593" v="1446" actId="20577"/>
          <ac:spMkLst>
            <pc:docMk/>
            <pc:sldMk cId="2102427092" sldId="327"/>
            <ac:spMk id="6" creationId="{DE9109F1-277D-4121-A4DF-4D1B4A653160}"/>
          </ac:spMkLst>
        </pc:spChg>
        <pc:spChg chg="add mod">
          <ac:chgData name="Tamas Ungi" userId="7230d4dec6058018" providerId="LiveId" clId="{FE906CEC-8B12-4359-B57B-571FE3BD65DB}" dt="2017-11-01T05:14:20.333" v="1450" actId="20577"/>
          <ac:spMkLst>
            <pc:docMk/>
            <pc:sldMk cId="2102427092" sldId="327"/>
            <ac:spMk id="7" creationId="{9EFA1C77-1163-4895-A55E-FD9A2BDB31D9}"/>
          </ac:spMkLst>
        </pc:spChg>
        <pc:picChg chg="add">
          <ac:chgData name="Tamas Ungi" userId="7230d4dec6058018" providerId="LiveId" clId="{FE906CEC-8B12-4359-B57B-571FE3BD65DB}" dt="2017-11-01T05:13:36.934" v="1419" actId="20577"/>
          <ac:picMkLst>
            <pc:docMk/>
            <pc:sldMk cId="2102427092" sldId="327"/>
            <ac:picMk id="2" creationId="{65AEE585-2B1C-4640-9A9F-F88327850AB5}"/>
          </ac:picMkLst>
        </pc:picChg>
      </pc:sldChg>
      <pc:sldChg chg="addSp modSp add">
        <pc:chgData name="Tamas Ungi" userId="7230d4dec6058018" providerId="LiveId" clId="{FE906CEC-8B12-4359-B57B-571FE3BD65DB}" dt="2017-11-01T05:15:18.547" v="1484" actId="1076"/>
        <pc:sldMkLst>
          <pc:docMk/>
          <pc:sldMk cId="793897043" sldId="328"/>
        </pc:sldMkLst>
        <pc:spChg chg="add mod">
          <ac:chgData name="Tamas Ungi" userId="7230d4dec6058018" providerId="LiveId" clId="{FE906CEC-8B12-4359-B57B-571FE3BD65DB}" dt="2017-11-01T05:15:05.020" v="1478" actId="14100"/>
          <ac:spMkLst>
            <pc:docMk/>
            <pc:sldMk cId="793897043" sldId="328"/>
            <ac:spMk id="3" creationId="{C9DAAD09-3527-4D9E-BC90-4492FFFC0370}"/>
          </ac:spMkLst>
        </pc:spChg>
        <pc:spChg chg="add mod">
          <ac:chgData name="Tamas Ungi" userId="7230d4dec6058018" providerId="LiveId" clId="{FE906CEC-8B12-4359-B57B-571FE3BD65DB}" dt="2017-11-01T05:15:18.547" v="1484" actId="1076"/>
          <ac:spMkLst>
            <pc:docMk/>
            <pc:sldMk cId="793897043" sldId="328"/>
            <ac:spMk id="4" creationId="{657720A4-D286-41B2-9F95-B9F939E89922}"/>
          </ac:spMkLst>
        </pc:spChg>
        <pc:picChg chg="add">
          <ac:chgData name="Tamas Ungi" userId="7230d4dec6058018" providerId="LiveId" clId="{FE906CEC-8B12-4359-B57B-571FE3BD65DB}" dt="2017-11-01T05:14:45.796" v="1452" actId="1076"/>
          <ac:picMkLst>
            <pc:docMk/>
            <pc:sldMk cId="793897043" sldId="328"/>
            <ac:picMk id="2" creationId="{91E0AB3B-4A0D-4389-955D-0C2719F1C81E}"/>
          </ac:picMkLst>
        </pc:picChg>
      </pc:sldChg>
      <pc:sldChg chg="addSp modSp add">
        <pc:chgData name="Tamas Ungi" userId="7230d4dec6058018" providerId="LiveId" clId="{FE906CEC-8B12-4359-B57B-571FE3BD65DB}" dt="2017-11-01T05:18:23.313" v="1515" actId="1076"/>
        <pc:sldMkLst>
          <pc:docMk/>
          <pc:sldMk cId="1580125358" sldId="329"/>
        </pc:sldMkLst>
        <pc:spChg chg="add mod">
          <ac:chgData name="Tamas Ungi" userId="7230d4dec6058018" providerId="LiveId" clId="{FE906CEC-8B12-4359-B57B-571FE3BD65DB}" dt="2017-11-01T05:17:45.768" v="1491" actId="1076"/>
          <ac:spMkLst>
            <pc:docMk/>
            <pc:sldMk cId="1580125358" sldId="329"/>
            <ac:spMk id="3" creationId="{D11EB02D-320E-4BD8-A256-2E4BEF0D1AFF}"/>
          </ac:spMkLst>
        </pc:spChg>
        <pc:spChg chg="add mod">
          <ac:chgData name="Tamas Ungi" userId="7230d4dec6058018" providerId="LiveId" clId="{FE906CEC-8B12-4359-B57B-571FE3BD65DB}" dt="2017-11-01T05:17:54.626" v="1496" actId="1076"/>
          <ac:spMkLst>
            <pc:docMk/>
            <pc:sldMk cId="1580125358" sldId="329"/>
            <ac:spMk id="4" creationId="{A1FF57E0-2DF3-4991-A374-E0B177DF287C}"/>
          </ac:spMkLst>
        </pc:spChg>
        <pc:spChg chg="add mod">
          <ac:chgData name="Tamas Ungi" userId="7230d4dec6058018" providerId="LiveId" clId="{FE906CEC-8B12-4359-B57B-571FE3BD65DB}" dt="2017-11-01T05:18:01.578" v="1499" actId="20577"/>
          <ac:spMkLst>
            <pc:docMk/>
            <pc:sldMk cId="1580125358" sldId="329"/>
            <ac:spMk id="5" creationId="{90073F49-3E24-42D6-9540-2B4165E4C85D}"/>
          </ac:spMkLst>
        </pc:spChg>
        <pc:spChg chg="add mod">
          <ac:chgData name="Tamas Ungi" userId="7230d4dec6058018" providerId="LiveId" clId="{FE906CEC-8B12-4359-B57B-571FE3BD65DB}" dt="2017-11-01T05:18:23.313" v="1515" actId="1076"/>
          <ac:spMkLst>
            <pc:docMk/>
            <pc:sldMk cId="1580125358" sldId="329"/>
            <ac:spMk id="6" creationId="{2B1FCDAC-77A0-46A1-A6D4-D080229FC6A7}"/>
          </ac:spMkLst>
        </pc:spChg>
        <pc:picChg chg="add">
          <ac:chgData name="Tamas Ungi" userId="7230d4dec6058018" providerId="LiveId" clId="{FE906CEC-8B12-4359-B57B-571FE3BD65DB}" dt="2017-11-01T05:17:31.728" v="1489" actId="1076"/>
          <ac:picMkLst>
            <pc:docMk/>
            <pc:sldMk cId="1580125358" sldId="329"/>
            <ac:picMk id="2" creationId="{AC7A4540-EC63-4EE2-9209-84513031A911}"/>
          </ac:picMkLst>
        </pc:picChg>
      </pc:sldChg>
    </pc:docChg>
  </pc:docChgLst>
  <pc:docChgLst>
    <pc:chgData name="Tamas Ungi" userId="7230d4dec6058018" providerId="LiveId" clId="{31E170E5-4DE3-4E57-8393-B4E298BD5999}"/>
    <pc:docChg chg="undo custSel addSld delSld modSld">
      <pc:chgData name="Tamas Ungi" userId="7230d4dec6058018" providerId="LiveId" clId="{31E170E5-4DE3-4E57-8393-B4E298BD5999}" dt="2017-12-04T17:09:41.858" v="974" actId="1076"/>
      <pc:docMkLst>
        <pc:docMk/>
      </pc:docMkLst>
      <pc:sldChg chg="addSp delSp modSp">
        <pc:chgData name="Tamas Ungi" userId="7230d4dec6058018" providerId="LiveId" clId="{31E170E5-4DE3-4E57-8393-B4E298BD5999}" dt="2017-12-04T16:25:27.363" v="27" actId="1076"/>
        <pc:sldMkLst>
          <pc:docMk/>
          <pc:sldMk cId="3049292758" sldId="259"/>
        </pc:sldMkLst>
        <pc:spChg chg="mod">
          <ac:chgData name="Tamas Ungi" userId="7230d4dec6058018" providerId="LiveId" clId="{31E170E5-4DE3-4E57-8393-B4E298BD5999}" dt="2017-12-04T16:25:20.411" v="25" actId="1076"/>
          <ac:spMkLst>
            <pc:docMk/>
            <pc:sldMk cId="3049292758" sldId="259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25:25.323" v="26" actId="1076"/>
          <ac:spMkLst>
            <pc:docMk/>
            <pc:sldMk cId="3049292758" sldId="259"/>
            <ac:spMk id="6" creationId="{00000000-0000-0000-0000-000000000000}"/>
          </ac:spMkLst>
        </pc:spChg>
        <pc:spChg chg="mod">
          <ac:chgData name="Tamas Ungi" userId="7230d4dec6058018" providerId="LiveId" clId="{31E170E5-4DE3-4E57-8393-B4E298BD5999}" dt="2017-12-04T16:25:27.363" v="27" actId="1076"/>
          <ac:spMkLst>
            <pc:docMk/>
            <pc:sldMk cId="3049292758" sldId="259"/>
            <ac:spMk id="7" creationId="{00000000-0000-0000-0000-000000000000}"/>
          </ac:spMkLst>
        </pc:spChg>
        <pc:spChg chg="mod">
          <ac:chgData name="Tamas Ungi" userId="7230d4dec6058018" providerId="LiveId" clId="{31E170E5-4DE3-4E57-8393-B4E298BD5999}" dt="2017-12-04T16:25:25.323" v="26" actId="1076"/>
          <ac:spMkLst>
            <pc:docMk/>
            <pc:sldMk cId="3049292758" sldId="259"/>
            <ac:spMk id="8" creationId="{DBCDC87C-E20F-4340-8133-0F9E77FB291F}"/>
          </ac:spMkLst>
        </pc:spChg>
        <pc:spChg chg="mod">
          <ac:chgData name="Tamas Ungi" userId="7230d4dec6058018" providerId="LiveId" clId="{31E170E5-4DE3-4E57-8393-B4E298BD5999}" dt="2017-12-04T16:25:25.323" v="26" actId="1076"/>
          <ac:spMkLst>
            <pc:docMk/>
            <pc:sldMk cId="3049292758" sldId="259"/>
            <ac:spMk id="9" creationId="{C09C2804-E246-4A12-9583-35C0A911D322}"/>
          </ac:spMkLst>
        </pc:spChg>
        <pc:spChg chg="mod">
          <ac:chgData name="Tamas Ungi" userId="7230d4dec6058018" providerId="LiveId" clId="{31E170E5-4DE3-4E57-8393-B4E298BD5999}" dt="2017-12-04T16:25:25.323" v="26" actId="1076"/>
          <ac:spMkLst>
            <pc:docMk/>
            <pc:sldMk cId="3049292758" sldId="259"/>
            <ac:spMk id="10" creationId="{C0D18FBD-EAC7-4E11-AFDC-11AEB334DF20}"/>
          </ac:spMkLst>
        </pc:spChg>
        <pc:picChg chg="add ord">
          <ac:chgData name="Tamas Ungi" userId="7230d4dec6058018" providerId="LiveId" clId="{31E170E5-4DE3-4E57-8393-B4E298BD5999}" dt="2017-12-04T16:25:15.392" v="24" actId="167"/>
          <ac:picMkLst>
            <pc:docMk/>
            <pc:sldMk cId="3049292758" sldId="259"/>
            <ac:picMk id="2" creationId="{CE546FEB-14D0-45AB-8818-CB7A4A0A9E12}"/>
          </ac:picMkLst>
        </pc:picChg>
        <pc:picChg chg="del">
          <ac:chgData name="Tamas Ungi" userId="7230d4dec6058018" providerId="LiveId" clId="{31E170E5-4DE3-4E57-8393-B4E298BD5999}" dt="2017-12-04T16:25:12.814" v="22" actId="478"/>
          <ac:picMkLst>
            <pc:docMk/>
            <pc:sldMk cId="3049292758" sldId="259"/>
            <ac:picMk id="3" creationId="{77ACF9CB-E8B9-4048-B4E4-FBC3815743B8}"/>
          </ac:picMkLst>
        </pc:picChg>
      </pc:sldChg>
      <pc:sldChg chg="addSp delSp modSp">
        <pc:chgData name="Tamas Ungi" userId="7230d4dec6058018" providerId="LiveId" clId="{31E170E5-4DE3-4E57-8393-B4E298BD5999}" dt="2017-12-04T16:32:14.554" v="114" actId="1076"/>
        <pc:sldMkLst>
          <pc:docMk/>
          <pc:sldMk cId="2248600659" sldId="264"/>
        </pc:sldMkLst>
        <pc:spChg chg="mod">
          <ac:chgData name="Tamas Ungi" userId="7230d4dec6058018" providerId="LiveId" clId="{31E170E5-4DE3-4E57-8393-B4E298BD5999}" dt="2017-12-04T16:32:08.688" v="112" actId="1076"/>
          <ac:spMkLst>
            <pc:docMk/>
            <pc:sldMk cId="2248600659" sldId="264"/>
            <ac:spMk id="3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2:05.624" v="111" actId="1076"/>
          <ac:spMkLst>
            <pc:docMk/>
            <pc:sldMk cId="2248600659" sldId="264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2:05.624" v="111" actId="1076"/>
          <ac:spMkLst>
            <pc:docMk/>
            <pc:sldMk cId="2248600659" sldId="264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2:14.554" v="114" actId="1076"/>
          <ac:spMkLst>
            <pc:docMk/>
            <pc:sldMk cId="2248600659" sldId="264"/>
            <ac:spMk id="6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6:31:55.397" v="110" actId="167"/>
          <ac:picMkLst>
            <pc:docMk/>
            <pc:sldMk cId="2248600659" sldId="264"/>
            <ac:picMk id="2" creationId="{5BCEAD32-CD72-4308-AF7A-0CF04F55A194}"/>
          </ac:picMkLst>
        </pc:picChg>
        <pc:picChg chg="del">
          <ac:chgData name="Tamas Ungi" userId="7230d4dec6058018" providerId="LiveId" clId="{31E170E5-4DE3-4E57-8393-B4E298BD5999}" dt="2017-12-04T16:31:52.582" v="108" actId="478"/>
          <ac:picMkLst>
            <pc:docMk/>
            <pc:sldMk cId="2248600659" sldId="264"/>
            <ac:picMk id="7" creationId="{26F300A1-09B5-4F7C-842E-73D673636D81}"/>
          </ac:picMkLst>
        </pc:picChg>
      </pc:sldChg>
      <pc:sldChg chg="addSp delSp modSp">
        <pc:chgData name="Tamas Ungi" userId="7230d4dec6058018" providerId="LiveId" clId="{31E170E5-4DE3-4E57-8393-B4E298BD5999}" dt="2017-12-04T16:32:45.721" v="120" actId="1076"/>
        <pc:sldMkLst>
          <pc:docMk/>
          <pc:sldMk cId="2120154761" sldId="265"/>
        </pc:sldMkLst>
        <pc:spChg chg="mod">
          <ac:chgData name="Tamas Ungi" userId="7230d4dec6058018" providerId="LiveId" clId="{31E170E5-4DE3-4E57-8393-B4E298BD5999}" dt="2017-12-04T16:32:43.961" v="119" actId="1076"/>
          <ac:spMkLst>
            <pc:docMk/>
            <pc:sldMk cId="2120154761" sldId="265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2:45.721" v="120" actId="1076"/>
          <ac:spMkLst>
            <pc:docMk/>
            <pc:sldMk cId="2120154761" sldId="265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2:41.649" v="118" actId="1076"/>
          <ac:spMkLst>
            <pc:docMk/>
            <pc:sldMk cId="2120154761" sldId="265"/>
            <ac:spMk id="6" creationId="{00000000-0000-0000-0000-000000000000}"/>
          </ac:spMkLst>
        </pc:spChg>
        <pc:picChg chg="del">
          <ac:chgData name="Tamas Ungi" userId="7230d4dec6058018" providerId="LiveId" clId="{31E170E5-4DE3-4E57-8393-B4E298BD5999}" dt="2017-12-04T16:32:35.417" v="115" actId="478"/>
          <ac:picMkLst>
            <pc:docMk/>
            <pc:sldMk cId="2120154761" sldId="265"/>
            <ac:picMk id="2" creationId="{77C0A6A4-373E-41FE-BFC1-9212395B3AAF}"/>
          </ac:picMkLst>
        </pc:picChg>
        <pc:picChg chg="add ord">
          <ac:chgData name="Tamas Ungi" userId="7230d4dec6058018" providerId="LiveId" clId="{31E170E5-4DE3-4E57-8393-B4E298BD5999}" dt="2017-12-04T16:32:38.006" v="117" actId="167"/>
          <ac:picMkLst>
            <pc:docMk/>
            <pc:sldMk cId="2120154761" sldId="265"/>
            <ac:picMk id="3" creationId="{30A757B9-EEEF-4884-87F1-0C5B2A2E7E5F}"/>
          </ac:picMkLst>
        </pc:picChg>
      </pc:sldChg>
      <pc:sldChg chg="addSp delSp modSp">
        <pc:chgData name="Tamas Ungi" userId="7230d4dec6058018" providerId="LiveId" clId="{31E170E5-4DE3-4E57-8393-B4E298BD5999}" dt="2017-12-04T16:33:19.668" v="125" actId="1076"/>
        <pc:sldMkLst>
          <pc:docMk/>
          <pc:sldMk cId="366088867" sldId="273"/>
        </pc:sldMkLst>
        <pc:spChg chg="mod">
          <ac:chgData name="Tamas Ungi" userId="7230d4dec6058018" providerId="LiveId" clId="{31E170E5-4DE3-4E57-8393-B4E298BD5999}" dt="2017-12-04T16:33:19.668" v="125" actId="1076"/>
          <ac:spMkLst>
            <pc:docMk/>
            <pc:sldMk cId="366088867" sldId="273"/>
            <ac:spMk id="3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3:17.211" v="124" actId="1076"/>
          <ac:spMkLst>
            <pc:docMk/>
            <pc:sldMk cId="366088867" sldId="273"/>
            <ac:spMk id="6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6:33:13.121" v="123" actId="167"/>
          <ac:picMkLst>
            <pc:docMk/>
            <pc:sldMk cId="366088867" sldId="273"/>
            <ac:picMk id="2" creationId="{70D2623F-8CC1-42F9-BE2C-B74545CD0B4B}"/>
          </ac:picMkLst>
        </pc:picChg>
        <pc:picChg chg="del">
          <ac:chgData name="Tamas Ungi" userId="7230d4dec6058018" providerId="LiveId" clId="{31E170E5-4DE3-4E57-8393-B4E298BD5999}" dt="2017-12-04T16:33:09.217" v="121" actId="478"/>
          <ac:picMkLst>
            <pc:docMk/>
            <pc:sldMk cId="366088867" sldId="273"/>
            <ac:picMk id="4" creationId="{DC51A5C3-2D22-441C-805D-C2D27A90868A}"/>
          </ac:picMkLst>
        </pc:picChg>
      </pc:sldChg>
      <pc:sldChg chg="addSp delSp modSp">
        <pc:chgData name="Tamas Ungi" userId="7230d4dec6058018" providerId="LiveId" clId="{31E170E5-4DE3-4E57-8393-B4E298BD5999}" dt="2017-12-04T16:34:21.995" v="137" actId="20577"/>
        <pc:sldMkLst>
          <pc:docMk/>
          <pc:sldMk cId="2215733661" sldId="274"/>
        </pc:sldMkLst>
        <pc:spChg chg="mod">
          <ac:chgData name="Tamas Ungi" userId="7230d4dec6058018" providerId="LiveId" clId="{31E170E5-4DE3-4E57-8393-B4E298BD5999}" dt="2017-12-04T16:34:12.122" v="131" actId="1076"/>
          <ac:spMkLst>
            <pc:docMk/>
            <pc:sldMk cId="2215733661" sldId="274"/>
            <ac:spMk id="3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4:17.882" v="133" actId="1076"/>
          <ac:spMkLst>
            <pc:docMk/>
            <pc:sldMk cId="2215733661" sldId="274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4:21.995" v="137" actId="20577"/>
          <ac:spMkLst>
            <pc:docMk/>
            <pc:sldMk cId="2215733661" sldId="274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4:08.425" v="129" actId="1076"/>
          <ac:spMkLst>
            <pc:docMk/>
            <pc:sldMk cId="2215733661" sldId="274"/>
            <ac:spMk id="6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4:10.561" v="130" actId="1076"/>
          <ac:spMkLst>
            <pc:docMk/>
            <pc:sldMk cId="2215733661" sldId="274"/>
            <ac:spMk id="7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4:15.570" v="132" actId="1076"/>
          <ac:spMkLst>
            <pc:docMk/>
            <pc:sldMk cId="2215733661" sldId="274"/>
            <ac:spMk id="8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6:34:04.144" v="128" actId="167"/>
          <ac:picMkLst>
            <pc:docMk/>
            <pc:sldMk cId="2215733661" sldId="274"/>
            <ac:picMk id="2" creationId="{8BDB9DFF-DFA1-44C3-B760-33DB5E367ABB}"/>
          </ac:picMkLst>
        </pc:picChg>
        <pc:picChg chg="del">
          <ac:chgData name="Tamas Ungi" userId="7230d4dec6058018" providerId="LiveId" clId="{31E170E5-4DE3-4E57-8393-B4E298BD5999}" dt="2017-12-04T16:34:01.631" v="126" actId="478"/>
          <ac:picMkLst>
            <pc:docMk/>
            <pc:sldMk cId="2215733661" sldId="274"/>
            <ac:picMk id="9" creationId="{2586FD08-7152-4D1B-A432-C7A4CA49A8BE}"/>
          </ac:picMkLst>
        </pc:picChg>
      </pc:sldChg>
      <pc:sldChg chg="addSp delSp modSp">
        <pc:chgData name="Tamas Ungi" userId="7230d4dec6058018" providerId="LiveId" clId="{31E170E5-4DE3-4E57-8393-B4E298BD5999}" dt="2017-12-04T16:39:03.288" v="161" actId="1076"/>
        <pc:sldMkLst>
          <pc:docMk/>
          <pc:sldMk cId="495907440" sldId="279"/>
        </pc:sldMkLst>
        <pc:spChg chg="mod">
          <ac:chgData name="Tamas Ungi" userId="7230d4dec6058018" providerId="LiveId" clId="{31E170E5-4DE3-4E57-8393-B4E298BD5999}" dt="2017-12-04T16:39:03.288" v="161" actId="1076"/>
          <ac:spMkLst>
            <pc:docMk/>
            <pc:sldMk cId="495907440" sldId="279"/>
            <ac:spMk id="3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8:59.223" v="159" actId="1076"/>
          <ac:spMkLst>
            <pc:docMk/>
            <pc:sldMk cId="495907440" sldId="279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6:39:01.576" v="160" actId="1076"/>
          <ac:spMkLst>
            <pc:docMk/>
            <pc:sldMk cId="495907440" sldId="279"/>
            <ac:spMk id="5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6:38:55.213" v="158" actId="167"/>
          <ac:picMkLst>
            <pc:docMk/>
            <pc:sldMk cId="495907440" sldId="279"/>
            <ac:picMk id="2" creationId="{55865F0B-4CE2-4231-A9AC-6B1EC9527601}"/>
          </ac:picMkLst>
        </pc:picChg>
        <pc:picChg chg="del">
          <ac:chgData name="Tamas Ungi" userId="7230d4dec6058018" providerId="LiveId" clId="{31E170E5-4DE3-4E57-8393-B4E298BD5999}" dt="2017-12-04T16:38:52.690" v="156" actId="478"/>
          <ac:picMkLst>
            <pc:docMk/>
            <pc:sldMk cId="495907440" sldId="279"/>
            <ac:picMk id="6" creationId="{227521DC-76C6-4BC7-8C25-2ABC87A7E0B9}"/>
          </ac:picMkLst>
        </pc:picChg>
      </pc:sldChg>
      <pc:sldChg chg="addSp delSp modSp">
        <pc:chgData name="Tamas Ungi" userId="7230d4dec6058018" providerId="LiveId" clId="{31E170E5-4DE3-4E57-8393-B4E298BD5999}" dt="2017-12-04T16:42:56.306" v="273" actId="20577"/>
        <pc:sldMkLst>
          <pc:docMk/>
          <pc:sldMk cId="3708965209" sldId="280"/>
        </pc:sldMkLst>
        <pc:spChg chg="mod">
          <ac:chgData name="Tamas Ungi" userId="7230d4dec6058018" providerId="LiveId" clId="{31E170E5-4DE3-4E57-8393-B4E298BD5999}" dt="2017-12-04T16:40:31.922" v="165" actId="1076"/>
          <ac:spMkLst>
            <pc:docMk/>
            <pc:sldMk cId="3708965209" sldId="280"/>
            <ac:spMk id="6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2:56.306" v="273" actId="20577"/>
          <ac:spMkLst>
            <pc:docMk/>
            <pc:sldMk cId="3708965209" sldId="280"/>
            <ac:spMk id="7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0:34.187" v="166" actId="1076"/>
          <ac:spMkLst>
            <pc:docMk/>
            <pc:sldMk cId="3708965209" sldId="280"/>
            <ac:spMk id="12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0:38.612" v="167" actId="1076"/>
          <ac:spMkLst>
            <pc:docMk/>
            <pc:sldMk cId="3708965209" sldId="280"/>
            <ac:spMk id="16" creationId="{4BDFDE6D-2F1C-4D2D-9A0F-3DD7B2566D7E}"/>
          </ac:spMkLst>
        </pc:spChg>
        <pc:picChg chg="add ord">
          <ac:chgData name="Tamas Ungi" userId="7230d4dec6058018" providerId="LiveId" clId="{31E170E5-4DE3-4E57-8393-B4E298BD5999}" dt="2017-12-04T16:40:26.161" v="164" actId="167"/>
          <ac:picMkLst>
            <pc:docMk/>
            <pc:sldMk cId="3708965209" sldId="280"/>
            <ac:picMk id="2" creationId="{E1331DB7-7711-4E88-BA9E-52BC7D633422}"/>
          </ac:picMkLst>
        </pc:picChg>
        <pc:picChg chg="del">
          <ac:chgData name="Tamas Ungi" userId="7230d4dec6058018" providerId="LiveId" clId="{31E170E5-4DE3-4E57-8393-B4E298BD5999}" dt="2017-12-04T16:40:16.844" v="162" actId="478"/>
          <ac:picMkLst>
            <pc:docMk/>
            <pc:sldMk cId="3708965209" sldId="280"/>
            <ac:picMk id="15" creationId="{F1E4FB3E-5899-4403-9486-FC2B2F056B73}"/>
          </ac:picMkLst>
        </pc:picChg>
      </pc:sldChg>
      <pc:sldChg chg="addSp delSp modSp">
        <pc:chgData name="Tamas Ungi" userId="7230d4dec6058018" providerId="LiveId" clId="{31E170E5-4DE3-4E57-8393-B4E298BD5999}" dt="2017-12-04T16:43:21.270" v="276" actId="167"/>
        <pc:sldMkLst>
          <pc:docMk/>
          <pc:sldMk cId="1222171254" sldId="282"/>
        </pc:sldMkLst>
        <pc:picChg chg="add ord">
          <ac:chgData name="Tamas Ungi" userId="7230d4dec6058018" providerId="LiveId" clId="{31E170E5-4DE3-4E57-8393-B4E298BD5999}" dt="2017-12-04T16:43:21.270" v="276" actId="167"/>
          <ac:picMkLst>
            <pc:docMk/>
            <pc:sldMk cId="1222171254" sldId="282"/>
            <ac:picMk id="2" creationId="{BFAF62E5-CD8C-4FBE-A475-9E9876E0D0E7}"/>
          </ac:picMkLst>
        </pc:picChg>
        <pc:picChg chg="del">
          <ac:chgData name="Tamas Ungi" userId="7230d4dec6058018" providerId="LiveId" clId="{31E170E5-4DE3-4E57-8393-B4E298BD5999}" dt="2017-12-04T16:43:18.901" v="274" actId="478"/>
          <ac:picMkLst>
            <pc:docMk/>
            <pc:sldMk cId="1222171254" sldId="282"/>
            <ac:picMk id="5" creationId="{BFCA7A2A-DA7C-4054-820D-CD4D1E5036CA}"/>
          </ac:picMkLst>
        </pc:picChg>
      </pc:sldChg>
      <pc:sldChg chg="addSp delSp modSp">
        <pc:chgData name="Tamas Ungi" userId="7230d4dec6058018" providerId="LiveId" clId="{31E170E5-4DE3-4E57-8393-B4E298BD5999}" dt="2017-12-04T16:47:24.242" v="375" actId="732"/>
        <pc:sldMkLst>
          <pc:docMk/>
          <pc:sldMk cId="1671190887" sldId="284"/>
        </pc:sldMkLst>
        <pc:spChg chg="mod">
          <ac:chgData name="Tamas Ungi" userId="7230d4dec6058018" providerId="LiveId" clId="{31E170E5-4DE3-4E57-8393-B4E298BD5999}" dt="2017-12-04T16:44:06.477" v="281" actId="1076"/>
          <ac:spMkLst>
            <pc:docMk/>
            <pc:sldMk cId="1671190887" sldId="284"/>
            <ac:spMk id="3" creationId="{00000000-0000-0000-0000-000000000000}"/>
          </ac:spMkLst>
        </pc:spChg>
        <pc:spChg chg="del">
          <ac:chgData name="Tamas Ungi" userId="7230d4dec6058018" providerId="LiveId" clId="{31E170E5-4DE3-4E57-8393-B4E298BD5999}" dt="2017-12-04T16:44:09.624" v="282" actId="478"/>
          <ac:spMkLst>
            <pc:docMk/>
            <pc:sldMk cId="1671190887" sldId="284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4:33.195" v="297" actId="1037"/>
          <ac:spMkLst>
            <pc:docMk/>
            <pc:sldMk cId="1671190887" sldId="284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4:22.023" v="285" actId="1076"/>
          <ac:spMkLst>
            <pc:docMk/>
            <pc:sldMk cId="1671190887" sldId="284"/>
            <ac:spMk id="6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4:39.994" v="298" actId="20577"/>
          <ac:spMkLst>
            <pc:docMk/>
            <pc:sldMk cId="1671190887" sldId="284"/>
            <ac:spMk id="8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5:25.854" v="366" actId="6549"/>
          <ac:spMkLst>
            <pc:docMk/>
            <pc:sldMk cId="1671190887" sldId="284"/>
            <ac:spMk id="9" creationId="{00000000-0000-0000-0000-000000000000}"/>
          </ac:spMkLst>
        </pc:spChg>
        <pc:picChg chg="add mod ord modCrop">
          <ac:chgData name="Tamas Ungi" userId="7230d4dec6058018" providerId="LiveId" clId="{31E170E5-4DE3-4E57-8393-B4E298BD5999}" dt="2017-12-04T16:46:53.132" v="372" actId="167"/>
          <ac:picMkLst>
            <pc:docMk/>
            <pc:sldMk cId="1671190887" sldId="284"/>
            <ac:picMk id="2" creationId="{3CA65768-10AE-48BA-9182-E369F4B67A1F}"/>
          </ac:picMkLst>
        </pc:picChg>
        <pc:picChg chg="add mod ord modCrop">
          <ac:chgData name="Tamas Ungi" userId="7230d4dec6058018" providerId="LiveId" clId="{31E170E5-4DE3-4E57-8393-B4E298BD5999}" dt="2017-12-04T16:47:24.242" v="375" actId="732"/>
          <ac:picMkLst>
            <pc:docMk/>
            <pc:sldMk cId="1671190887" sldId="284"/>
            <ac:picMk id="7" creationId="{994E7512-77B6-4947-B3D1-E9AE37D370D4}"/>
          </ac:picMkLst>
        </pc:picChg>
        <pc:picChg chg="del">
          <ac:chgData name="Tamas Ungi" userId="7230d4dec6058018" providerId="LiveId" clId="{31E170E5-4DE3-4E57-8393-B4E298BD5999}" dt="2017-12-04T16:43:46.616" v="277" actId="478"/>
          <ac:picMkLst>
            <pc:docMk/>
            <pc:sldMk cId="1671190887" sldId="284"/>
            <ac:picMk id="10" creationId="{519A816C-8CBB-4E3E-A78D-239180527A5B}"/>
          </ac:picMkLst>
        </pc:picChg>
      </pc:sldChg>
      <pc:sldChg chg="addSp delSp modSp">
        <pc:chgData name="Tamas Ungi" userId="7230d4dec6058018" providerId="LiveId" clId="{31E170E5-4DE3-4E57-8393-B4E298BD5999}" dt="2017-12-04T16:49:23.440" v="386" actId="1076"/>
        <pc:sldMkLst>
          <pc:docMk/>
          <pc:sldMk cId="2495089536" sldId="287"/>
        </pc:sldMkLst>
        <pc:spChg chg="mod">
          <ac:chgData name="Tamas Ungi" userId="7230d4dec6058018" providerId="LiveId" clId="{31E170E5-4DE3-4E57-8393-B4E298BD5999}" dt="2017-12-04T16:49:20.801" v="385" actId="1037"/>
          <ac:spMkLst>
            <pc:docMk/>
            <pc:sldMk cId="2495089536" sldId="287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6:49:23.440" v="386" actId="1076"/>
          <ac:spMkLst>
            <pc:docMk/>
            <pc:sldMk cId="2495089536" sldId="287"/>
            <ac:spMk id="6" creationId="{00000000-0000-0000-0000-000000000000}"/>
          </ac:spMkLst>
        </pc:spChg>
        <pc:picChg chg="del">
          <ac:chgData name="Tamas Ungi" userId="7230d4dec6058018" providerId="LiveId" clId="{31E170E5-4DE3-4E57-8393-B4E298BD5999}" dt="2017-12-04T16:49:13.054" v="376" actId="478"/>
          <ac:picMkLst>
            <pc:docMk/>
            <pc:sldMk cId="2495089536" sldId="287"/>
            <ac:picMk id="2" creationId="{AC5E7AAA-79DF-43F3-B816-E5ABE9A0FC17}"/>
          </ac:picMkLst>
        </pc:picChg>
        <pc:picChg chg="add ord">
          <ac:chgData name="Tamas Ungi" userId="7230d4dec6058018" providerId="LiveId" clId="{31E170E5-4DE3-4E57-8393-B4E298BD5999}" dt="2017-12-04T16:49:15.374" v="378" actId="167"/>
          <ac:picMkLst>
            <pc:docMk/>
            <pc:sldMk cId="2495089536" sldId="287"/>
            <ac:picMk id="4" creationId="{9BF34E1B-F76D-4B59-B493-25E98A908407}"/>
          </ac:picMkLst>
        </pc:picChg>
      </pc:sldChg>
      <pc:sldChg chg="delSp modSp">
        <pc:chgData name="Tamas Ungi" userId="7230d4dec6058018" providerId="LiveId" clId="{31E170E5-4DE3-4E57-8393-B4E298BD5999}" dt="2017-12-04T16:56:48.080" v="589" actId="1037"/>
        <pc:sldMkLst>
          <pc:docMk/>
          <pc:sldMk cId="590838428" sldId="294"/>
        </pc:sldMkLst>
        <pc:spChg chg="mod">
          <ac:chgData name="Tamas Ungi" userId="7230d4dec6058018" providerId="LiveId" clId="{31E170E5-4DE3-4E57-8393-B4E298BD5999}" dt="2017-12-04T16:56:48.080" v="589" actId="1037"/>
          <ac:spMkLst>
            <pc:docMk/>
            <pc:sldMk cId="590838428" sldId="294"/>
            <ac:spMk id="7" creationId="{00000000-0000-0000-0000-000000000000}"/>
          </ac:spMkLst>
        </pc:spChg>
        <pc:spChg chg="del">
          <ac:chgData name="Tamas Ungi" userId="7230d4dec6058018" providerId="LiveId" clId="{31E170E5-4DE3-4E57-8393-B4E298BD5999}" dt="2017-12-04T16:56:41.587" v="552" actId="478"/>
          <ac:spMkLst>
            <pc:docMk/>
            <pc:sldMk cId="590838428" sldId="294"/>
            <ac:spMk id="8" creationId="{CDA3FFF5-E1D4-4044-BB0B-E90A6C323885}"/>
          </ac:spMkLst>
        </pc:spChg>
        <pc:picChg chg="del">
          <ac:chgData name="Tamas Ungi" userId="7230d4dec6058018" providerId="LiveId" clId="{31E170E5-4DE3-4E57-8393-B4E298BD5999}" dt="2017-12-04T16:56:41.587" v="552" actId="478"/>
          <ac:picMkLst>
            <pc:docMk/>
            <pc:sldMk cId="590838428" sldId="294"/>
            <ac:picMk id="2" creationId="{D887672B-9D4B-44FC-8563-CFAEA9D5F618}"/>
          </ac:picMkLst>
        </pc:picChg>
        <pc:picChg chg="mod">
          <ac:chgData name="Tamas Ungi" userId="7230d4dec6058018" providerId="LiveId" clId="{31E170E5-4DE3-4E57-8393-B4E298BD5999}" dt="2017-12-04T16:56:48.080" v="589" actId="1037"/>
          <ac:picMkLst>
            <pc:docMk/>
            <pc:sldMk cId="590838428" sldId="294"/>
            <ac:picMk id="6" creationId="{00000000-0000-0000-0000-000000000000}"/>
          </ac:picMkLst>
        </pc:picChg>
      </pc:sldChg>
      <pc:sldChg chg="addSp delSp modSp">
        <pc:chgData name="Tamas Ungi" userId="7230d4dec6058018" providerId="LiveId" clId="{31E170E5-4DE3-4E57-8393-B4E298BD5999}" dt="2017-12-04T16:59:21.756" v="641" actId="14100"/>
        <pc:sldMkLst>
          <pc:docMk/>
          <pc:sldMk cId="3317641694" sldId="295"/>
        </pc:sldMkLst>
        <pc:spChg chg="mod">
          <ac:chgData name="Tamas Ungi" userId="7230d4dec6058018" providerId="LiveId" clId="{31E170E5-4DE3-4E57-8393-B4E298BD5999}" dt="2017-12-04T16:59:21.756" v="641" actId="14100"/>
          <ac:spMkLst>
            <pc:docMk/>
            <pc:sldMk cId="3317641694" sldId="295"/>
            <ac:spMk id="3" creationId="{00000000-0000-0000-0000-000000000000}"/>
          </ac:spMkLst>
        </pc:spChg>
        <pc:spChg chg="del mod">
          <ac:chgData name="Tamas Ungi" userId="7230d4dec6058018" providerId="LiveId" clId="{31E170E5-4DE3-4E57-8393-B4E298BD5999}" dt="2017-12-04T16:58:32.720" v="609" actId="478"/>
          <ac:spMkLst>
            <pc:docMk/>
            <pc:sldMk cId="3317641694" sldId="295"/>
            <ac:spMk id="5" creationId="{00000000-0000-0000-0000-000000000000}"/>
          </ac:spMkLst>
        </pc:spChg>
        <pc:picChg chg="del">
          <ac:chgData name="Tamas Ungi" userId="7230d4dec6058018" providerId="LiveId" clId="{31E170E5-4DE3-4E57-8393-B4E298BD5999}" dt="2017-12-04T16:57:32.077" v="590" actId="478"/>
          <ac:picMkLst>
            <pc:docMk/>
            <pc:sldMk cId="3317641694" sldId="295"/>
            <ac:picMk id="2" creationId="{00000000-0000-0000-0000-000000000000}"/>
          </ac:picMkLst>
        </pc:picChg>
        <pc:picChg chg="del mod">
          <ac:chgData name="Tamas Ungi" userId="7230d4dec6058018" providerId="LiveId" clId="{31E170E5-4DE3-4E57-8393-B4E298BD5999}" dt="2017-12-04T16:58:32.720" v="609" actId="478"/>
          <ac:picMkLst>
            <pc:docMk/>
            <pc:sldMk cId="3317641694" sldId="295"/>
            <ac:picMk id="4" creationId="{00000000-0000-0000-0000-000000000000}"/>
          </ac:picMkLst>
        </pc:picChg>
        <pc:picChg chg="add mod ord modCrop">
          <ac:chgData name="Tamas Ungi" userId="7230d4dec6058018" providerId="LiveId" clId="{31E170E5-4DE3-4E57-8393-B4E298BD5999}" dt="2017-12-04T16:58:40.811" v="610" actId="732"/>
          <ac:picMkLst>
            <pc:docMk/>
            <pc:sldMk cId="3317641694" sldId="295"/>
            <ac:picMk id="6" creationId="{D4DD4AED-8165-4DAD-89AA-CC359569FD40}"/>
          </ac:picMkLst>
        </pc:picChg>
      </pc:sldChg>
      <pc:sldChg chg="addSp delSp modSp">
        <pc:chgData name="Tamas Ungi" userId="7230d4dec6058018" providerId="LiveId" clId="{31E170E5-4DE3-4E57-8393-B4E298BD5999}" dt="2017-12-04T17:02:03.825" v="673" actId="1076"/>
        <pc:sldMkLst>
          <pc:docMk/>
          <pc:sldMk cId="328554748" sldId="296"/>
        </pc:sldMkLst>
        <pc:spChg chg="mod">
          <ac:chgData name="Tamas Ungi" userId="7230d4dec6058018" providerId="LiveId" clId="{31E170E5-4DE3-4E57-8393-B4E298BD5999}" dt="2017-12-04T17:01:43.214" v="669" actId="1076"/>
          <ac:spMkLst>
            <pc:docMk/>
            <pc:sldMk cId="328554748" sldId="296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1:41.471" v="668" actId="1076"/>
          <ac:spMkLst>
            <pc:docMk/>
            <pc:sldMk cId="328554748" sldId="296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1:48.543" v="670" actId="1076"/>
          <ac:spMkLst>
            <pc:docMk/>
            <pc:sldMk cId="328554748" sldId="296"/>
            <ac:spMk id="6" creationId="{00000000-0000-0000-0000-000000000000}"/>
          </ac:spMkLst>
        </pc:spChg>
        <pc:spChg chg="add mod">
          <ac:chgData name="Tamas Ungi" userId="7230d4dec6058018" providerId="LiveId" clId="{31E170E5-4DE3-4E57-8393-B4E298BD5999}" dt="2017-12-04T17:02:03.825" v="673" actId="1076"/>
          <ac:spMkLst>
            <pc:docMk/>
            <pc:sldMk cId="328554748" sldId="296"/>
            <ac:spMk id="9" creationId="{6964F99C-87A9-4DFB-86D0-48C72F2E9388}"/>
          </ac:spMkLst>
        </pc:spChg>
        <pc:spChg chg="mod">
          <ac:chgData name="Tamas Ungi" userId="7230d4dec6058018" providerId="LiveId" clId="{31E170E5-4DE3-4E57-8393-B4E298BD5999}" dt="2017-12-04T17:01:51.751" v="671" actId="1076"/>
          <ac:spMkLst>
            <pc:docMk/>
            <pc:sldMk cId="328554748" sldId="296"/>
            <ac:spMk id="10" creationId="{993CD700-2C0C-47EA-BF9F-C431DC66F042}"/>
          </ac:spMkLst>
        </pc:spChg>
        <pc:picChg chg="del">
          <ac:chgData name="Tamas Ungi" userId="7230d4dec6058018" providerId="LiveId" clId="{31E170E5-4DE3-4E57-8393-B4E298BD5999}" dt="2017-12-04T17:01:33.105" v="664" actId="478"/>
          <ac:picMkLst>
            <pc:docMk/>
            <pc:sldMk cId="328554748" sldId="296"/>
            <ac:picMk id="2" creationId="{59077CFD-F8D2-433E-8858-C624C5C0007D}"/>
          </ac:picMkLst>
        </pc:picChg>
        <pc:picChg chg="add ord">
          <ac:chgData name="Tamas Ungi" userId="7230d4dec6058018" providerId="LiveId" clId="{31E170E5-4DE3-4E57-8393-B4E298BD5999}" dt="2017-12-04T17:01:35.924" v="666" actId="167"/>
          <ac:picMkLst>
            <pc:docMk/>
            <pc:sldMk cId="328554748" sldId="296"/>
            <ac:picMk id="3" creationId="{C35EC862-1BC5-477E-ABCF-7638803E144E}"/>
          </ac:picMkLst>
        </pc:picChg>
        <pc:picChg chg="del">
          <ac:chgData name="Tamas Ungi" userId="7230d4dec6058018" providerId="LiveId" clId="{31E170E5-4DE3-4E57-8393-B4E298BD5999}" dt="2017-12-04T17:01:37.449" v="667" actId="478"/>
          <ac:picMkLst>
            <pc:docMk/>
            <pc:sldMk cId="328554748" sldId="296"/>
            <ac:picMk id="7" creationId="{3AF079DF-D44A-4657-9BA7-79DA62898C7A}"/>
          </ac:picMkLst>
        </pc:picChg>
      </pc:sldChg>
      <pc:sldChg chg="addSp delSp modSp">
        <pc:chgData name="Tamas Ungi" userId="7230d4dec6058018" providerId="LiveId" clId="{31E170E5-4DE3-4E57-8393-B4E298BD5999}" dt="2017-12-04T17:02:42.579" v="678" actId="1076"/>
        <pc:sldMkLst>
          <pc:docMk/>
          <pc:sldMk cId="1413154236" sldId="297"/>
        </pc:sldMkLst>
        <pc:spChg chg="mod">
          <ac:chgData name="Tamas Ungi" userId="7230d4dec6058018" providerId="LiveId" clId="{31E170E5-4DE3-4E57-8393-B4E298BD5999}" dt="2017-12-04T17:02:40.131" v="677" actId="1076"/>
          <ac:spMkLst>
            <pc:docMk/>
            <pc:sldMk cId="1413154236" sldId="297"/>
            <ac:spMk id="3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2:42.579" v="678" actId="1076"/>
          <ac:spMkLst>
            <pc:docMk/>
            <pc:sldMk cId="1413154236" sldId="297"/>
            <ac:spMk id="4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7:02:37.465" v="676" actId="167"/>
          <ac:picMkLst>
            <pc:docMk/>
            <pc:sldMk cId="1413154236" sldId="297"/>
            <ac:picMk id="2" creationId="{EDA75890-BA62-48E3-878B-26054AF4AEEC}"/>
          </ac:picMkLst>
        </pc:picChg>
        <pc:picChg chg="del">
          <ac:chgData name="Tamas Ungi" userId="7230d4dec6058018" providerId="LiveId" clId="{31E170E5-4DE3-4E57-8393-B4E298BD5999}" dt="2017-12-04T17:02:35.064" v="674" actId="478"/>
          <ac:picMkLst>
            <pc:docMk/>
            <pc:sldMk cId="1413154236" sldId="297"/>
            <ac:picMk id="5" creationId="{D4DF2696-B9D9-4972-99D9-AB6E2072601C}"/>
          </ac:picMkLst>
        </pc:picChg>
      </pc:sldChg>
      <pc:sldChg chg="addSp delSp modSp">
        <pc:chgData name="Tamas Ungi" userId="7230d4dec6058018" providerId="LiveId" clId="{31E170E5-4DE3-4E57-8393-B4E298BD5999}" dt="2017-12-04T17:05:04.262" v="935" actId="1076"/>
        <pc:sldMkLst>
          <pc:docMk/>
          <pc:sldMk cId="1285668731" sldId="298"/>
        </pc:sldMkLst>
        <pc:spChg chg="del">
          <ac:chgData name="Tamas Ungi" userId="7230d4dec6058018" providerId="LiveId" clId="{31E170E5-4DE3-4E57-8393-B4E298BD5999}" dt="2017-12-04T17:02:54.733" v="679" actId="478"/>
          <ac:spMkLst>
            <pc:docMk/>
            <pc:sldMk cId="1285668731" sldId="298"/>
            <ac:spMk id="3" creationId="{00000000-0000-0000-0000-000000000000}"/>
          </ac:spMkLst>
        </pc:spChg>
        <pc:spChg chg="del">
          <ac:chgData name="Tamas Ungi" userId="7230d4dec6058018" providerId="LiveId" clId="{31E170E5-4DE3-4E57-8393-B4E298BD5999}" dt="2017-12-04T17:02:58.572" v="680" actId="478"/>
          <ac:spMkLst>
            <pc:docMk/>
            <pc:sldMk cId="1285668731" sldId="298"/>
            <ac:spMk id="4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4:50.163" v="930" actId="1076"/>
          <ac:spMkLst>
            <pc:docMk/>
            <pc:sldMk cId="1285668731" sldId="298"/>
            <ac:spMk id="5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5:01.526" v="934" actId="1076"/>
          <ac:spMkLst>
            <pc:docMk/>
            <pc:sldMk cId="1285668731" sldId="298"/>
            <ac:spMk id="6" creationId="{00000000-0000-0000-0000-000000000000}"/>
          </ac:spMkLst>
        </pc:spChg>
        <pc:spChg chg="mod">
          <ac:chgData name="Tamas Ungi" userId="7230d4dec6058018" providerId="LiveId" clId="{31E170E5-4DE3-4E57-8393-B4E298BD5999}" dt="2017-12-04T17:04:58.869" v="933" actId="1076"/>
          <ac:spMkLst>
            <pc:docMk/>
            <pc:sldMk cId="1285668731" sldId="298"/>
            <ac:spMk id="7" creationId="{00000000-0000-0000-0000-000000000000}"/>
          </ac:spMkLst>
        </pc:spChg>
        <pc:spChg chg="add mod">
          <ac:chgData name="Tamas Ungi" userId="7230d4dec6058018" providerId="LiveId" clId="{31E170E5-4DE3-4E57-8393-B4E298BD5999}" dt="2017-12-04T17:05:04.262" v="935" actId="1076"/>
          <ac:spMkLst>
            <pc:docMk/>
            <pc:sldMk cId="1285668731" sldId="298"/>
            <ac:spMk id="8" creationId="{6CB83947-3479-44F2-82BF-66A39A070986}"/>
          </ac:spMkLst>
        </pc:spChg>
        <pc:picChg chg="del">
          <ac:chgData name="Tamas Ungi" userId="7230d4dec6058018" providerId="LiveId" clId="{31E170E5-4DE3-4E57-8393-B4E298BD5999}" dt="2017-12-04T17:04:43.447" v="927" actId="478"/>
          <ac:picMkLst>
            <pc:docMk/>
            <pc:sldMk cId="1285668731" sldId="298"/>
            <ac:picMk id="2" creationId="{00000000-0000-0000-0000-000000000000}"/>
          </ac:picMkLst>
        </pc:picChg>
        <pc:picChg chg="add ord">
          <ac:chgData name="Tamas Ungi" userId="7230d4dec6058018" providerId="LiveId" clId="{31E170E5-4DE3-4E57-8393-B4E298BD5999}" dt="2017-12-04T17:04:46.314" v="929" actId="167"/>
          <ac:picMkLst>
            <pc:docMk/>
            <pc:sldMk cId="1285668731" sldId="298"/>
            <ac:picMk id="9" creationId="{2C8ED90D-1556-48AC-A4D1-F0D95701970A}"/>
          </ac:picMkLst>
        </pc:picChg>
      </pc:sldChg>
      <pc:sldChg chg="modSp">
        <pc:chgData name="Tamas Ungi" userId="7230d4dec6058018" providerId="LiveId" clId="{31E170E5-4DE3-4E57-8393-B4E298BD5999}" dt="2017-12-04T16:26:11.457" v="42" actId="6549"/>
        <pc:sldMkLst>
          <pc:docMk/>
          <pc:sldMk cId="1240645434" sldId="299"/>
        </pc:sldMkLst>
        <pc:spChg chg="mod">
          <ac:chgData name="Tamas Ungi" userId="7230d4dec6058018" providerId="LiveId" clId="{31E170E5-4DE3-4E57-8393-B4E298BD5999}" dt="2017-12-04T16:26:11.457" v="42" actId="6549"/>
          <ac:spMkLst>
            <pc:docMk/>
            <pc:sldMk cId="1240645434" sldId="299"/>
            <ac:spMk id="3" creationId="{00000000-0000-0000-0000-000000000000}"/>
          </ac:spMkLst>
        </pc:spChg>
      </pc:sldChg>
      <pc:sldChg chg="addSp delSp modSp">
        <pc:chgData name="Tamas Ungi" userId="7230d4dec6058018" providerId="LiveId" clId="{31E170E5-4DE3-4E57-8393-B4E298BD5999}" dt="2017-12-04T16:21:47.871" v="21" actId="1076"/>
        <pc:sldMkLst>
          <pc:docMk/>
          <pc:sldMk cId="1924074211" sldId="313"/>
        </pc:sldMkLst>
        <pc:picChg chg="add mod ord">
          <ac:chgData name="Tamas Ungi" userId="7230d4dec6058018" providerId="LiveId" clId="{31E170E5-4DE3-4E57-8393-B4E298BD5999}" dt="2017-12-04T16:21:47.871" v="21" actId="1076"/>
          <ac:picMkLst>
            <pc:docMk/>
            <pc:sldMk cId="1924074211" sldId="313"/>
            <ac:picMk id="4" creationId="{F8B6EC46-1552-42E4-8C6C-10E5DF459E77}"/>
          </ac:picMkLst>
        </pc:picChg>
        <pc:picChg chg="mod">
          <ac:chgData name="Tamas Ungi" userId="7230d4dec6058018" providerId="LiveId" clId="{31E170E5-4DE3-4E57-8393-B4E298BD5999}" dt="2017-12-04T16:21:46.010" v="20" actId="1037"/>
          <ac:picMkLst>
            <pc:docMk/>
            <pc:sldMk cId="1924074211" sldId="313"/>
            <ac:picMk id="6" creationId="{537D44BD-0657-4841-B4AE-059E7F3965EA}"/>
          </ac:picMkLst>
        </pc:picChg>
        <pc:picChg chg="del">
          <ac:chgData name="Tamas Ungi" userId="7230d4dec6058018" providerId="LiveId" clId="{31E170E5-4DE3-4E57-8393-B4E298BD5999}" dt="2017-12-04T16:20:49.285" v="0" actId="478"/>
          <ac:picMkLst>
            <pc:docMk/>
            <pc:sldMk cId="1924074211" sldId="313"/>
            <ac:picMk id="13" creationId="{B1A74F08-866F-4E14-BE49-B8147B85F8B7}"/>
          </ac:picMkLst>
        </pc:picChg>
      </pc:sldChg>
      <pc:sldChg chg="addSp delSp modSp">
        <pc:chgData name="Tamas Ungi" userId="7230d4dec6058018" providerId="LiveId" clId="{31E170E5-4DE3-4E57-8393-B4E298BD5999}" dt="2017-12-04T16:25:54.447" v="31" actId="1076"/>
        <pc:sldMkLst>
          <pc:docMk/>
          <pc:sldMk cId="3813461020" sldId="314"/>
        </pc:sldMkLst>
        <pc:spChg chg="mod">
          <ac:chgData name="Tamas Ungi" userId="7230d4dec6058018" providerId="LiveId" clId="{31E170E5-4DE3-4E57-8393-B4E298BD5999}" dt="2017-12-04T16:25:54.447" v="31" actId="1076"/>
          <ac:spMkLst>
            <pc:docMk/>
            <pc:sldMk cId="3813461020" sldId="314"/>
            <ac:spMk id="3" creationId="{93A31531-D398-40FF-A02B-165143538207}"/>
          </ac:spMkLst>
        </pc:spChg>
        <pc:picChg chg="add ord">
          <ac:chgData name="Tamas Ungi" userId="7230d4dec6058018" providerId="LiveId" clId="{31E170E5-4DE3-4E57-8393-B4E298BD5999}" dt="2017-12-04T16:25:51.701" v="30" actId="167"/>
          <ac:picMkLst>
            <pc:docMk/>
            <pc:sldMk cId="3813461020" sldId="314"/>
            <ac:picMk id="2" creationId="{B1F28CA1-DCE2-481C-BFE9-F12F25E60C89}"/>
          </ac:picMkLst>
        </pc:picChg>
        <pc:picChg chg="del">
          <ac:chgData name="Tamas Ungi" userId="7230d4dec6058018" providerId="LiveId" clId="{31E170E5-4DE3-4E57-8393-B4E298BD5999}" dt="2017-12-04T16:25:48.765" v="28" actId="478"/>
          <ac:picMkLst>
            <pc:docMk/>
            <pc:sldMk cId="3813461020" sldId="314"/>
            <ac:picMk id="4" creationId="{6F48F500-05AF-415F-A8AA-623AFC58445A}"/>
          </ac:picMkLst>
        </pc:picChg>
      </pc:sldChg>
      <pc:sldChg chg="addSp delSp modSp">
        <pc:chgData name="Tamas Ungi" userId="7230d4dec6058018" providerId="LiveId" clId="{31E170E5-4DE3-4E57-8393-B4E298BD5999}" dt="2017-12-04T16:50:37.114" v="398" actId="1076"/>
        <pc:sldMkLst>
          <pc:docMk/>
          <pc:sldMk cId="1708582848" sldId="316"/>
        </pc:sldMkLst>
        <pc:spChg chg="mod">
          <ac:chgData name="Tamas Ungi" userId="7230d4dec6058018" providerId="LiveId" clId="{31E170E5-4DE3-4E57-8393-B4E298BD5999}" dt="2017-12-04T16:50:37.114" v="398" actId="1076"/>
          <ac:spMkLst>
            <pc:docMk/>
            <pc:sldMk cId="1708582848" sldId="316"/>
            <ac:spMk id="8" creationId="{F603E5AF-5FE0-4793-B87A-EBA97CF79399}"/>
          </ac:spMkLst>
        </pc:spChg>
        <pc:picChg chg="del">
          <ac:chgData name="Tamas Ungi" userId="7230d4dec6058018" providerId="LiveId" clId="{31E170E5-4DE3-4E57-8393-B4E298BD5999}" dt="2017-12-04T16:50:30.224" v="395" actId="478"/>
          <ac:picMkLst>
            <pc:docMk/>
            <pc:sldMk cId="1708582848" sldId="316"/>
            <ac:picMk id="2" creationId="{BC6CDF9D-DD64-4CEC-A7D5-5DA88A2A66C7}"/>
          </ac:picMkLst>
        </pc:picChg>
        <pc:picChg chg="add ord">
          <ac:chgData name="Tamas Ungi" userId="7230d4dec6058018" providerId="LiveId" clId="{31E170E5-4DE3-4E57-8393-B4E298BD5999}" dt="2017-12-04T16:50:32.786" v="397" actId="167"/>
          <ac:picMkLst>
            <pc:docMk/>
            <pc:sldMk cId="1708582848" sldId="316"/>
            <ac:picMk id="3" creationId="{ED8D8B7B-33A1-4C67-A97D-19C79BDE7CC1}"/>
          </ac:picMkLst>
        </pc:picChg>
        <pc:cxnChg chg="mod">
          <ac:chgData name="Tamas Ungi" userId="7230d4dec6058018" providerId="LiveId" clId="{31E170E5-4DE3-4E57-8393-B4E298BD5999}" dt="2017-12-04T16:50:37.114" v="398" actId="1076"/>
          <ac:cxnSpMkLst>
            <pc:docMk/>
            <pc:sldMk cId="1708582848" sldId="316"/>
            <ac:cxnSpMk id="9" creationId="{FB1508C6-C802-4D07-B2F5-F7A70B5FEAA7}"/>
          </ac:cxnSpMkLst>
        </pc:cxnChg>
      </pc:sldChg>
      <pc:sldChg chg="addSp delSp modSp">
        <pc:chgData name="Tamas Ungi" userId="7230d4dec6058018" providerId="LiveId" clId="{31E170E5-4DE3-4E57-8393-B4E298BD5999}" dt="2017-12-04T16:51:16.280" v="402" actId="1076"/>
        <pc:sldMkLst>
          <pc:docMk/>
          <pc:sldMk cId="1883712185" sldId="318"/>
        </pc:sldMkLst>
        <pc:spChg chg="mod">
          <ac:chgData name="Tamas Ungi" userId="7230d4dec6058018" providerId="LiveId" clId="{31E170E5-4DE3-4E57-8393-B4E298BD5999}" dt="2017-12-04T16:51:16.280" v="402" actId="1076"/>
          <ac:spMkLst>
            <pc:docMk/>
            <pc:sldMk cId="1883712185" sldId="318"/>
            <ac:spMk id="8" creationId="{255BA737-B076-4991-BF89-6AD75ECF6178}"/>
          </ac:spMkLst>
        </pc:spChg>
        <pc:picChg chg="del">
          <ac:chgData name="Tamas Ungi" userId="7230d4dec6058018" providerId="LiveId" clId="{31E170E5-4DE3-4E57-8393-B4E298BD5999}" dt="2017-12-04T16:51:10.317" v="399" actId="478"/>
          <ac:picMkLst>
            <pc:docMk/>
            <pc:sldMk cId="1883712185" sldId="318"/>
            <ac:picMk id="2" creationId="{D599014C-ED8D-4A8B-A947-E26B7BAFFF3B}"/>
          </ac:picMkLst>
        </pc:picChg>
        <pc:picChg chg="add ord">
          <ac:chgData name="Tamas Ungi" userId="7230d4dec6058018" providerId="LiveId" clId="{31E170E5-4DE3-4E57-8393-B4E298BD5999}" dt="2017-12-04T16:51:12.813" v="401" actId="167"/>
          <ac:picMkLst>
            <pc:docMk/>
            <pc:sldMk cId="1883712185" sldId="318"/>
            <ac:picMk id="3" creationId="{CB3054E9-66E0-47C4-8298-96E6942E2044}"/>
          </ac:picMkLst>
        </pc:picChg>
        <pc:cxnChg chg="mod">
          <ac:chgData name="Tamas Ungi" userId="7230d4dec6058018" providerId="LiveId" clId="{31E170E5-4DE3-4E57-8393-B4E298BD5999}" dt="2017-12-04T16:51:16.280" v="402" actId="1076"/>
          <ac:cxnSpMkLst>
            <pc:docMk/>
            <pc:sldMk cId="1883712185" sldId="318"/>
            <ac:cxnSpMk id="9" creationId="{73C9F5D1-ED7E-4581-B665-5F265905F93E}"/>
          </ac:cxnSpMkLst>
        </pc:cxnChg>
      </pc:sldChg>
      <pc:sldChg chg="addSp delSp modSp">
        <pc:chgData name="Tamas Ungi" userId="7230d4dec6058018" providerId="LiveId" clId="{31E170E5-4DE3-4E57-8393-B4E298BD5999}" dt="2017-12-04T17:08:49.492" v="968" actId="1076"/>
        <pc:sldMkLst>
          <pc:docMk/>
          <pc:sldMk cId="1519289246" sldId="323"/>
        </pc:sldMkLst>
        <pc:spChg chg="mod">
          <ac:chgData name="Tamas Ungi" userId="7230d4dec6058018" providerId="LiveId" clId="{31E170E5-4DE3-4E57-8393-B4E298BD5999}" dt="2017-12-04T17:08:49.492" v="968" actId="1076"/>
          <ac:spMkLst>
            <pc:docMk/>
            <pc:sldMk cId="1519289246" sldId="323"/>
            <ac:spMk id="3" creationId="{11AA32F1-55D8-4BD4-97A2-EEEC54416A93}"/>
          </ac:spMkLst>
        </pc:spChg>
        <pc:picChg chg="add ord">
          <ac:chgData name="Tamas Ungi" userId="7230d4dec6058018" providerId="LiveId" clId="{31E170E5-4DE3-4E57-8393-B4E298BD5999}" dt="2017-12-04T17:08:45.817" v="967" actId="167"/>
          <ac:picMkLst>
            <pc:docMk/>
            <pc:sldMk cId="1519289246" sldId="323"/>
            <ac:picMk id="2" creationId="{F24EA158-AF6A-4623-BA76-78B7423C5FCD}"/>
          </ac:picMkLst>
        </pc:picChg>
        <pc:picChg chg="del">
          <ac:chgData name="Tamas Ungi" userId="7230d4dec6058018" providerId="LiveId" clId="{31E170E5-4DE3-4E57-8393-B4E298BD5999}" dt="2017-12-04T17:08:43.068" v="965" actId="478"/>
          <ac:picMkLst>
            <pc:docMk/>
            <pc:sldMk cId="1519289246" sldId="323"/>
            <ac:picMk id="5" creationId="{696CED45-815D-42E9-9EAD-4BC60BAAEFD8}"/>
          </ac:picMkLst>
        </pc:picChg>
      </pc:sldChg>
      <pc:sldChg chg="addSp delSp modSp">
        <pc:chgData name="Tamas Ungi" userId="7230d4dec6058018" providerId="LiveId" clId="{31E170E5-4DE3-4E57-8393-B4E298BD5999}" dt="2017-12-04T17:05:30.025" v="940" actId="1076"/>
        <pc:sldMkLst>
          <pc:docMk/>
          <pc:sldMk cId="1090354161" sldId="324"/>
        </pc:sldMkLst>
        <pc:spChg chg="mod">
          <ac:chgData name="Tamas Ungi" userId="7230d4dec6058018" providerId="LiveId" clId="{31E170E5-4DE3-4E57-8393-B4E298BD5999}" dt="2017-12-04T17:05:28.529" v="939" actId="1076"/>
          <ac:spMkLst>
            <pc:docMk/>
            <pc:sldMk cId="1090354161" sldId="324"/>
            <ac:spMk id="4" creationId="{EEB2538F-8EE4-4C06-8D45-97B084CFDF1F}"/>
          </ac:spMkLst>
        </pc:spChg>
        <pc:spChg chg="mod">
          <ac:chgData name="Tamas Ungi" userId="7230d4dec6058018" providerId="LiveId" clId="{31E170E5-4DE3-4E57-8393-B4E298BD5999}" dt="2017-12-04T17:05:30.025" v="940" actId="1076"/>
          <ac:spMkLst>
            <pc:docMk/>
            <pc:sldMk cId="1090354161" sldId="324"/>
            <ac:spMk id="5" creationId="{7506FA0E-D067-4DE5-AE49-8BB7F3BE26C9}"/>
          </ac:spMkLst>
        </pc:spChg>
        <pc:picChg chg="del">
          <ac:chgData name="Tamas Ungi" userId="7230d4dec6058018" providerId="LiveId" clId="{31E170E5-4DE3-4E57-8393-B4E298BD5999}" dt="2017-12-04T17:05:23.710" v="936" actId="478"/>
          <ac:picMkLst>
            <pc:docMk/>
            <pc:sldMk cId="1090354161" sldId="324"/>
            <ac:picMk id="2" creationId="{FA4C94E0-0589-43D0-B52F-D2DE04103F5A}"/>
          </ac:picMkLst>
        </pc:picChg>
        <pc:picChg chg="add ord">
          <ac:chgData name="Tamas Ungi" userId="7230d4dec6058018" providerId="LiveId" clId="{31E170E5-4DE3-4E57-8393-B4E298BD5999}" dt="2017-12-04T17:05:26.823" v="938" actId="167"/>
          <ac:picMkLst>
            <pc:docMk/>
            <pc:sldMk cId="1090354161" sldId="324"/>
            <ac:picMk id="3" creationId="{DBF4528A-B147-43FA-820F-224580AA0BCC}"/>
          </ac:picMkLst>
        </pc:picChg>
      </pc:sldChg>
      <pc:sldChg chg="addSp delSp modSp">
        <pc:chgData name="Tamas Ungi" userId="7230d4dec6058018" providerId="LiveId" clId="{31E170E5-4DE3-4E57-8393-B4E298BD5999}" dt="2017-12-04T17:06:20.664" v="946" actId="1076"/>
        <pc:sldMkLst>
          <pc:docMk/>
          <pc:sldMk cId="172829160" sldId="325"/>
        </pc:sldMkLst>
        <pc:spChg chg="mod">
          <ac:chgData name="Tamas Ungi" userId="7230d4dec6058018" providerId="LiveId" clId="{31E170E5-4DE3-4E57-8393-B4E298BD5999}" dt="2017-12-04T17:06:18.567" v="945" actId="1076"/>
          <ac:spMkLst>
            <pc:docMk/>
            <pc:sldMk cId="172829160" sldId="325"/>
            <ac:spMk id="3" creationId="{36E9D9DC-8C25-48DB-B69C-21567092A74D}"/>
          </ac:spMkLst>
        </pc:spChg>
        <pc:spChg chg="mod">
          <ac:chgData name="Tamas Ungi" userId="7230d4dec6058018" providerId="LiveId" clId="{31E170E5-4DE3-4E57-8393-B4E298BD5999}" dt="2017-12-04T17:06:20.664" v="946" actId="1076"/>
          <ac:spMkLst>
            <pc:docMk/>
            <pc:sldMk cId="172829160" sldId="325"/>
            <ac:spMk id="4" creationId="{42385D5B-0003-407A-93DF-641D21262F18}"/>
          </ac:spMkLst>
        </pc:spChg>
        <pc:spChg chg="mod">
          <ac:chgData name="Tamas Ungi" userId="7230d4dec6058018" providerId="LiveId" clId="{31E170E5-4DE3-4E57-8393-B4E298BD5999}" dt="2017-12-04T17:06:14.279" v="944" actId="1076"/>
          <ac:spMkLst>
            <pc:docMk/>
            <pc:sldMk cId="172829160" sldId="325"/>
            <ac:spMk id="5" creationId="{91699357-6C72-4B99-899D-A7B0C0673CF6}"/>
          </ac:spMkLst>
        </pc:spChg>
        <pc:picChg chg="del">
          <ac:chgData name="Tamas Ungi" userId="7230d4dec6058018" providerId="LiveId" clId="{31E170E5-4DE3-4E57-8393-B4E298BD5999}" dt="2017-12-04T17:06:08.438" v="941" actId="478"/>
          <ac:picMkLst>
            <pc:docMk/>
            <pc:sldMk cId="172829160" sldId="325"/>
            <ac:picMk id="2" creationId="{A513D11C-8B32-44C8-A228-74A78E5C8FE6}"/>
          </ac:picMkLst>
        </pc:picChg>
        <pc:picChg chg="add ord">
          <ac:chgData name="Tamas Ungi" userId="7230d4dec6058018" providerId="LiveId" clId="{31E170E5-4DE3-4E57-8393-B4E298BD5999}" dt="2017-12-04T17:06:11.068" v="943" actId="167"/>
          <ac:picMkLst>
            <pc:docMk/>
            <pc:sldMk cId="172829160" sldId="325"/>
            <ac:picMk id="6" creationId="{FBC7C9F8-51B6-4FD3-BB06-9499C3AC7176}"/>
          </ac:picMkLst>
        </pc:picChg>
      </pc:sldChg>
      <pc:sldChg chg="addSp delSp modSp">
        <pc:chgData name="Tamas Ungi" userId="7230d4dec6058018" providerId="LiveId" clId="{31E170E5-4DE3-4E57-8393-B4E298BD5999}" dt="2017-12-04T17:07:04.494" v="952" actId="1076"/>
        <pc:sldMkLst>
          <pc:docMk/>
          <pc:sldMk cId="3853380565" sldId="326"/>
        </pc:sldMkLst>
        <pc:spChg chg="mod">
          <ac:chgData name="Tamas Ungi" userId="7230d4dec6058018" providerId="LiveId" clId="{31E170E5-4DE3-4E57-8393-B4E298BD5999}" dt="2017-12-04T17:06:59.492" v="950" actId="1076"/>
          <ac:spMkLst>
            <pc:docMk/>
            <pc:sldMk cId="3853380565" sldId="326"/>
            <ac:spMk id="3" creationId="{CBF2E571-DB06-43B6-BDAD-86CE4E23D685}"/>
          </ac:spMkLst>
        </pc:spChg>
        <pc:spChg chg="mod">
          <ac:chgData name="Tamas Ungi" userId="7230d4dec6058018" providerId="LiveId" clId="{31E170E5-4DE3-4E57-8393-B4E298BD5999}" dt="2017-12-04T17:07:01.829" v="951" actId="1076"/>
          <ac:spMkLst>
            <pc:docMk/>
            <pc:sldMk cId="3853380565" sldId="326"/>
            <ac:spMk id="4" creationId="{77565950-31EF-4759-AB89-2E7BC0CA2271}"/>
          </ac:spMkLst>
        </pc:spChg>
        <pc:spChg chg="mod">
          <ac:chgData name="Tamas Ungi" userId="7230d4dec6058018" providerId="LiveId" clId="{31E170E5-4DE3-4E57-8393-B4E298BD5999}" dt="2017-12-04T17:07:04.494" v="952" actId="1076"/>
          <ac:spMkLst>
            <pc:docMk/>
            <pc:sldMk cId="3853380565" sldId="326"/>
            <ac:spMk id="5" creationId="{502FEB07-6812-415C-99DA-D92C744B3420}"/>
          </ac:spMkLst>
        </pc:spChg>
        <pc:picChg chg="add ord">
          <ac:chgData name="Tamas Ungi" userId="7230d4dec6058018" providerId="LiveId" clId="{31E170E5-4DE3-4E57-8393-B4E298BD5999}" dt="2017-12-04T17:06:55.986" v="949" actId="167"/>
          <ac:picMkLst>
            <pc:docMk/>
            <pc:sldMk cId="3853380565" sldId="326"/>
            <ac:picMk id="2" creationId="{A63274CB-5F4E-4492-8362-1C9FC2EE40AE}"/>
          </ac:picMkLst>
        </pc:picChg>
        <pc:picChg chg="del">
          <ac:chgData name="Tamas Ungi" userId="7230d4dec6058018" providerId="LiveId" clId="{31E170E5-4DE3-4E57-8393-B4E298BD5999}" dt="2017-12-04T17:06:53.773" v="947" actId="478"/>
          <ac:picMkLst>
            <pc:docMk/>
            <pc:sldMk cId="3853380565" sldId="326"/>
            <ac:picMk id="6" creationId="{678D17C5-C2C0-40B3-8746-E8CDEB685179}"/>
          </ac:picMkLst>
        </pc:picChg>
      </pc:sldChg>
      <pc:sldChg chg="addSp delSp modSp">
        <pc:chgData name="Tamas Ungi" userId="7230d4dec6058018" providerId="LiveId" clId="{31E170E5-4DE3-4E57-8393-B4E298BD5999}" dt="2017-12-04T17:07:52.579" v="959" actId="1076"/>
        <pc:sldMkLst>
          <pc:docMk/>
          <pc:sldMk cId="2102427092" sldId="327"/>
        </pc:sldMkLst>
        <pc:spChg chg="mod">
          <ac:chgData name="Tamas Ungi" userId="7230d4dec6058018" providerId="LiveId" clId="{31E170E5-4DE3-4E57-8393-B4E298BD5999}" dt="2017-12-04T17:07:44.659" v="956" actId="1076"/>
          <ac:spMkLst>
            <pc:docMk/>
            <pc:sldMk cId="2102427092" sldId="327"/>
            <ac:spMk id="3" creationId="{BD418CDC-C0E3-414B-80E4-FB0B89B3F904}"/>
          </ac:spMkLst>
        </pc:spChg>
        <pc:spChg chg="mod">
          <ac:chgData name="Tamas Ungi" userId="7230d4dec6058018" providerId="LiveId" clId="{31E170E5-4DE3-4E57-8393-B4E298BD5999}" dt="2017-12-04T17:07:47.843" v="957" actId="1076"/>
          <ac:spMkLst>
            <pc:docMk/>
            <pc:sldMk cId="2102427092" sldId="327"/>
            <ac:spMk id="4" creationId="{9DB09E12-8FA8-4753-AD1C-923482C5DD01}"/>
          </ac:spMkLst>
        </pc:spChg>
        <pc:spChg chg="mod">
          <ac:chgData name="Tamas Ungi" userId="7230d4dec6058018" providerId="LiveId" clId="{31E170E5-4DE3-4E57-8393-B4E298BD5999}" dt="2017-12-04T17:07:49.643" v="958" actId="1076"/>
          <ac:spMkLst>
            <pc:docMk/>
            <pc:sldMk cId="2102427092" sldId="327"/>
            <ac:spMk id="6" creationId="{DE9109F1-277D-4121-A4DF-4D1B4A653160}"/>
          </ac:spMkLst>
        </pc:spChg>
        <pc:spChg chg="mod">
          <ac:chgData name="Tamas Ungi" userId="7230d4dec6058018" providerId="LiveId" clId="{31E170E5-4DE3-4E57-8393-B4E298BD5999}" dt="2017-12-04T17:07:52.579" v="959" actId="1076"/>
          <ac:spMkLst>
            <pc:docMk/>
            <pc:sldMk cId="2102427092" sldId="327"/>
            <ac:spMk id="7" creationId="{9EFA1C77-1163-4895-A55E-FD9A2BDB31D9}"/>
          </ac:spMkLst>
        </pc:spChg>
        <pc:picChg chg="del">
          <ac:chgData name="Tamas Ungi" userId="7230d4dec6058018" providerId="LiveId" clId="{31E170E5-4DE3-4E57-8393-B4E298BD5999}" dt="2017-12-04T17:07:39.280" v="953" actId="478"/>
          <ac:picMkLst>
            <pc:docMk/>
            <pc:sldMk cId="2102427092" sldId="327"/>
            <ac:picMk id="2" creationId="{65AEE585-2B1C-4640-9A9F-F88327850AB5}"/>
          </ac:picMkLst>
        </pc:picChg>
        <pc:picChg chg="add ord">
          <ac:chgData name="Tamas Ungi" userId="7230d4dec6058018" providerId="LiveId" clId="{31E170E5-4DE3-4E57-8393-B4E298BD5999}" dt="2017-12-04T17:07:41.808" v="955" actId="167"/>
          <ac:picMkLst>
            <pc:docMk/>
            <pc:sldMk cId="2102427092" sldId="327"/>
            <ac:picMk id="5" creationId="{CB8AFABB-80BD-4573-BBA0-5F23A5052D09}"/>
          </ac:picMkLst>
        </pc:picChg>
      </pc:sldChg>
      <pc:sldChg chg="addSp delSp modSp">
        <pc:chgData name="Tamas Ungi" userId="7230d4dec6058018" providerId="LiveId" clId="{31E170E5-4DE3-4E57-8393-B4E298BD5999}" dt="2017-12-04T17:08:25.816" v="964" actId="1076"/>
        <pc:sldMkLst>
          <pc:docMk/>
          <pc:sldMk cId="793897043" sldId="328"/>
        </pc:sldMkLst>
        <pc:spChg chg="mod">
          <ac:chgData name="Tamas Ungi" userId="7230d4dec6058018" providerId="LiveId" clId="{31E170E5-4DE3-4E57-8393-B4E298BD5999}" dt="2017-12-04T17:08:23.864" v="963" actId="1076"/>
          <ac:spMkLst>
            <pc:docMk/>
            <pc:sldMk cId="793897043" sldId="328"/>
            <ac:spMk id="3" creationId="{C9DAAD09-3527-4D9E-BC90-4492FFFC0370}"/>
          </ac:spMkLst>
        </pc:spChg>
        <pc:spChg chg="mod">
          <ac:chgData name="Tamas Ungi" userId="7230d4dec6058018" providerId="LiveId" clId="{31E170E5-4DE3-4E57-8393-B4E298BD5999}" dt="2017-12-04T17:08:25.816" v="964" actId="1076"/>
          <ac:spMkLst>
            <pc:docMk/>
            <pc:sldMk cId="793897043" sldId="328"/>
            <ac:spMk id="4" creationId="{657720A4-D286-41B2-9F95-B9F939E89922}"/>
          </ac:spMkLst>
        </pc:spChg>
        <pc:picChg chg="del">
          <ac:chgData name="Tamas Ungi" userId="7230d4dec6058018" providerId="LiveId" clId="{31E170E5-4DE3-4E57-8393-B4E298BD5999}" dt="2017-12-04T17:08:15.609" v="960" actId="478"/>
          <ac:picMkLst>
            <pc:docMk/>
            <pc:sldMk cId="793897043" sldId="328"/>
            <ac:picMk id="2" creationId="{91E0AB3B-4A0D-4389-955D-0C2719F1C81E}"/>
          </ac:picMkLst>
        </pc:picChg>
        <pc:picChg chg="add ord">
          <ac:chgData name="Tamas Ungi" userId="7230d4dec6058018" providerId="LiveId" clId="{31E170E5-4DE3-4E57-8393-B4E298BD5999}" dt="2017-12-04T17:08:20.885" v="962" actId="167"/>
          <ac:picMkLst>
            <pc:docMk/>
            <pc:sldMk cId="793897043" sldId="328"/>
            <ac:picMk id="5" creationId="{3661B590-21F0-452C-A50D-6D61D3D28282}"/>
          </ac:picMkLst>
        </pc:picChg>
      </pc:sldChg>
      <pc:sldChg chg="addSp delSp modSp">
        <pc:chgData name="Tamas Ungi" userId="7230d4dec6058018" providerId="LiveId" clId="{31E170E5-4DE3-4E57-8393-B4E298BD5999}" dt="2017-12-04T17:09:41.858" v="974" actId="1076"/>
        <pc:sldMkLst>
          <pc:docMk/>
          <pc:sldMk cId="1580125358" sldId="329"/>
        </pc:sldMkLst>
        <pc:spChg chg="mod">
          <ac:chgData name="Tamas Ungi" userId="7230d4dec6058018" providerId="LiveId" clId="{31E170E5-4DE3-4E57-8393-B4E298BD5999}" dt="2017-12-04T17:09:37.753" v="972" actId="1076"/>
          <ac:spMkLst>
            <pc:docMk/>
            <pc:sldMk cId="1580125358" sldId="329"/>
            <ac:spMk id="3" creationId="{D11EB02D-320E-4BD8-A256-2E4BEF0D1AFF}"/>
          </ac:spMkLst>
        </pc:spChg>
        <pc:spChg chg="mod">
          <ac:chgData name="Tamas Ungi" userId="7230d4dec6058018" providerId="LiveId" clId="{31E170E5-4DE3-4E57-8393-B4E298BD5999}" dt="2017-12-04T17:09:39.682" v="973" actId="1076"/>
          <ac:spMkLst>
            <pc:docMk/>
            <pc:sldMk cId="1580125358" sldId="329"/>
            <ac:spMk id="4" creationId="{A1FF57E0-2DF3-4991-A374-E0B177DF287C}"/>
          </ac:spMkLst>
        </pc:spChg>
        <pc:spChg chg="mod">
          <ac:chgData name="Tamas Ungi" userId="7230d4dec6058018" providerId="LiveId" clId="{31E170E5-4DE3-4E57-8393-B4E298BD5999}" dt="2017-12-04T17:09:41.858" v="974" actId="1076"/>
          <ac:spMkLst>
            <pc:docMk/>
            <pc:sldMk cId="1580125358" sldId="329"/>
            <ac:spMk id="5" creationId="{90073F49-3E24-42D6-9540-2B4165E4C85D}"/>
          </ac:spMkLst>
        </pc:spChg>
        <pc:picChg chg="add ord">
          <ac:chgData name="Tamas Ungi" userId="7230d4dec6058018" providerId="LiveId" clId="{31E170E5-4DE3-4E57-8393-B4E298BD5999}" dt="2017-12-04T17:09:32.752" v="971" actId="167"/>
          <ac:picMkLst>
            <pc:docMk/>
            <pc:sldMk cId="1580125358" sldId="329"/>
            <ac:picMk id="2" creationId="{167A5313-F558-49A4-8F74-283D593B9A2C}"/>
          </ac:picMkLst>
        </pc:picChg>
        <pc:picChg chg="del">
          <ac:chgData name="Tamas Ungi" userId="7230d4dec6058018" providerId="LiveId" clId="{31E170E5-4DE3-4E57-8393-B4E298BD5999}" dt="2017-12-04T17:09:29.391" v="969" actId="478"/>
          <ac:picMkLst>
            <pc:docMk/>
            <pc:sldMk cId="1580125358" sldId="329"/>
            <ac:picMk id="7" creationId="{62E1B8B9-1290-493C-A1E2-CA305DD3E582}"/>
          </ac:picMkLst>
        </pc:picChg>
      </pc:sldChg>
      <pc:sldChg chg="addSp delSp modSp">
        <pc:chgData name="Tamas Ungi" userId="7230d4dec6058018" providerId="LiveId" clId="{31E170E5-4DE3-4E57-8393-B4E298BD5999}" dt="2017-12-04T16:28:45.082" v="78" actId="1035"/>
        <pc:sldMkLst>
          <pc:docMk/>
          <pc:sldMk cId="631430382" sldId="331"/>
        </pc:sldMkLst>
        <pc:spChg chg="mod">
          <ac:chgData name="Tamas Ungi" userId="7230d4dec6058018" providerId="LiveId" clId="{31E170E5-4DE3-4E57-8393-B4E298BD5999}" dt="2017-12-04T16:27:53.795" v="52" actId="1035"/>
          <ac:spMkLst>
            <pc:docMk/>
            <pc:sldMk cId="631430382" sldId="331"/>
            <ac:spMk id="6" creationId="{33039C45-1736-4231-A036-F8CB8984CD05}"/>
          </ac:spMkLst>
        </pc:spChg>
        <pc:spChg chg="mod">
          <ac:chgData name="Tamas Ungi" userId="7230d4dec6058018" providerId="LiveId" clId="{31E170E5-4DE3-4E57-8393-B4E298BD5999}" dt="2017-12-04T16:28:45.082" v="78" actId="1035"/>
          <ac:spMkLst>
            <pc:docMk/>
            <pc:sldMk cId="631430382" sldId="331"/>
            <ac:spMk id="7" creationId="{71D7A4E2-2013-4CE5-A1FF-052C8FAAA600}"/>
          </ac:spMkLst>
        </pc:spChg>
        <pc:spChg chg="mod">
          <ac:chgData name="Tamas Ungi" userId="7230d4dec6058018" providerId="LiveId" clId="{31E170E5-4DE3-4E57-8393-B4E298BD5999}" dt="2017-12-04T16:27:58.525" v="53" actId="1076"/>
          <ac:spMkLst>
            <pc:docMk/>
            <pc:sldMk cId="631430382" sldId="331"/>
            <ac:spMk id="8" creationId="{302C539F-D736-43D0-B911-AEFBF1A9F3AD}"/>
          </ac:spMkLst>
        </pc:spChg>
        <pc:picChg chg="add ord">
          <ac:chgData name="Tamas Ungi" userId="7230d4dec6058018" providerId="LiveId" clId="{31E170E5-4DE3-4E57-8393-B4E298BD5999}" dt="2017-12-04T16:27:45.001" v="45" actId="167"/>
          <ac:picMkLst>
            <pc:docMk/>
            <pc:sldMk cId="631430382" sldId="331"/>
            <ac:picMk id="2" creationId="{46798EF8-D1FA-4C0E-9503-E719B9E4BFCC}"/>
          </ac:picMkLst>
        </pc:picChg>
        <pc:picChg chg="del">
          <ac:chgData name="Tamas Ungi" userId="7230d4dec6058018" providerId="LiveId" clId="{31E170E5-4DE3-4E57-8393-B4E298BD5999}" dt="2017-12-04T16:27:41.227" v="43" actId="478"/>
          <ac:picMkLst>
            <pc:docMk/>
            <pc:sldMk cId="631430382" sldId="331"/>
            <ac:picMk id="5" creationId="{EC464385-121B-413E-A16C-F3FAB2FE5802}"/>
          </ac:picMkLst>
        </pc:picChg>
      </pc:sldChg>
      <pc:sldChg chg="del">
        <pc:chgData name="Tamas Ungi" userId="7230d4dec6058018" providerId="LiveId" clId="{31E170E5-4DE3-4E57-8393-B4E298BD5999}" dt="2017-12-04T16:31:22.534" v="107" actId="2696"/>
        <pc:sldMkLst>
          <pc:docMk/>
          <pc:sldMk cId="3831677452" sldId="332"/>
        </pc:sldMkLst>
      </pc:sldChg>
      <pc:sldChg chg="addSp delSp modSp">
        <pc:chgData name="Tamas Ungi" userId="7230d4dec6058018" providerId="LiveId" clId="{31E170E5-4DE3-4E57-8393-B4E298BD5999}" dt="2017-12-04T16:35:24.259" v="142" actId="1076"/>
        <pc:sldMkLst>
          <pc:docMk/>
          <pc:sldMk cId="1828167570" sldId="333"/>
        </pc:sldMkLst>
        <pc:spChg chg="mod">
          <ac:chgData name="Tamas Ungi" userId="7230d4dec6058018" providerId="LiveId" clId="{31E170E5-4DE3-4E57-8393-B4E298BD5999}" dt="2017-12-04T16:35:20.018" v="141" actId="1076"/>
          <ac:spMkLst>
            <pc:docMk/>
            <pc:sldMk cId="1828167570" sldId="333"/>
            <ac:spMk id="4" creationId="{1D90FEA4-3AD2-43A7-9153-AEDBB28E0BAE}"/>
          </ac:spMkLst>
        </pc:spChg>
        <pc:spChg chg="mod">
          <ac:chgData name="Tamas Ungi" userId="7230d4dec6058018" providerId="LiveId" clId="{31E170E5-4DE3-4E57-8393-B4E298BD5999}" dt="2017-12-04T16:35:24.259" v="142" actId="1076"/>
          <ac:spMkLst>
            <pc:docMk/>
            <pc:sldMk cId="1828167570" sldId="333"/>
            <ac:spMk id="5" creationId="{AB4D9F4E-A800-4EE7-ACE9-B00ABC37D2C6}"/>
          </ac:spMkLst>
        </pc:spChg>
        <pc:picChg chg="del">
          <ac:chgData name="Tamas Ungi" userId="7230d4dec6058018" providerId="LiveId" clId="{31E170E5-4DE3-4E57-8393-B4E298BD5999}" dt="2017-12-04T16:35:14.642" v="138" actId="478"/>
          <ac:picMkLst>
            <pc:docMk/>
            <pc:sldMk cId="1828167570" sldId="333"/>
            <ac:picMk id="2" creationId="{E516AFC6-64B3-4744-B0DB-0269A881DC19}"/>
          </ac:picMkLst>
        </pc:picChg>
        <pc:picChg chg="add ord">
          <ac:chgData name="Tamas Ungi" userId="7230d4dec6058018" providerId="LiveId" clId="{31E170E5-4DE3-4E57-8393-B4E298BD5999}" dt="2017-12-04T16:35:17.312" v="140" actId="167"/>
          <ac:picMkLst>
            <pc:docMk/>
            <pc:sldMk cId="1828167570" sldId="333"/>
            <ac:picMk id="6" creationId="{FB18D4AA-0453-4A48-9BC9-CF0FCFD5C26F}"/>
          </ac:picMkLst>
        </pc:picChg>
      </pc:sldChg>
      <pc:sldChg chg="addSp delSp modSp">
        <pc:chgData name="Tamas Ungi" userId="7230d4dec6058018" providerId="LiveId" clId="{31E170E5-4DE3-4E57-8393-B4E298BD5999}" dt="2017-12-04T16:36:07.049" v="148" actId="20577"/>
        <pc:sldMkLst>
          <pc:docMk/>
          <pc:sldMk cId="1268838052" sldId="334"/>
        </pc:sldMkLst>
        <pc:spChg chg="mod">
          <ac:chgData name="Tamas Ungi" userId="7230d4dec6058018" providerId="LiveId" clId="{31E170E5-4DE3-4E57-8393-B4E298BD5999}" dt="2017-12-04T16:36:07.049" v="148" actId="20577"/>
          <ac:spMkLst>
            <pc:docMk/>
            <pc:sldMk cId="1268838052" sldId="334"/>
            <ac:spMk id="4" creationId="{617C42E4-CB16-4DF0-BFC3-616C48CCB9D6}"/>
          </ac:spMkLst>
        </pc:spChg>
        <pc:picChg chg="del">
          <ac:chgData name="Tamas Ungi" userId="7230d4dec6058018" providerId="LiveId" clId="{31E170E5-4DE3-4E57-8393-B4E298BD5999}" dt="2017-12-04T16:35:55.157" v="143" actId="478"/>
          <ac:picMkLst>
            <pc:docMk/>
            <pc:sldMk cId="1268838052" sldId="334"/>
            <ac:picMk id="2" creationId="{006A0A36-DA1A-4F15-8429-BFC39B692570}"/>
          </ac:picMkLst>
        </pc:picChg>
        <pc:picChg chg="add ord">
          <ac:chgData name="Tamas Ungi" userId="7230d4dec6058018" providerId="LiveId" clId="{31E170E5-4DE3-4E57-8393-B4E298BD5999}" dt="2017-12-04T16:35:57.318" v="145" actId="167"/>
          <ac:picMkLst>
            <pc:docMk/>
            <pc:sldMk cId="1268838052" sldId="334"/>
            <ac:picMk id="3" creationId="{73786823-4EB3-4B5B-86E5-691860001B82}"/>
          </ac:picMkLst>
        </pc:picChg>
      </pc:sldChg>
      <pc:sldChg chg="addSp delSp modSp">
        <pc:chgData name="Tamas Ungi" userId="7230d4dec6058018" providerId="LiveId" clId="{31E170E5-4DE3-4E57-8393-B4E298BD5999}" dt="2017-12-04T16:36:32.249" v="151" actId="167"/>
        <pc:sldMkLst>
          <pc:docMk/>
          <pc:sldMk cId="1373350140" sldId="335"/>
        </pc:sldMkLst>
        <pc:picChg chg="del">
          <ac:chgData name="Tamas Ungi" userId="7230d4dec6058018" providerId="LiveId" clId="{31E170E5-4DE3-4E57-8393-B4E298BD5999}" dt="2017-12-04T16:36:28.769" v="149" actId="478"/>
          <ac:picMkLst>
            <pc:docMk/>
            <pc:sldMk cId="1373350140" sldId="335"/>
            <ac:picMk id="2" creationId="{A3829F6E-9F84-446B-9A87-C0A542FB6255}"/>
          </ac:picMkLst>
        </pc:picChg>
        <pc:picChg chg="add ord">
          <ac:chgData name="Tamas Ungi" userId="7230d4dec6058018" providerId="LiveId" clId="{31E170E5-4DE3-4E57-8393-B4E298BD5999}" dt="2017-12-04T16:36:32.249" v="151" actId="167"/>
          <ac:picMkLst>
            <pc:docMk/>
            <pc:sldMk cId="1373350140" sldId="335"/>
            <ac:picMk id="4" creationId="{45A9F88D-8CA8-4DA4-BE38-A286A31459C3}"/>
          </ac:picMkLst>
        </pc:picChg>
      </pc:sldChg>
      <pc:sldChg chg="addSp delSp modSp">
        <pc:chgData name="Tamas Ungi" userId="7230d4dec6058018" providerId="LiveId" clId="{31E170E5-4DE3-4E57-8393-B4E298BD5999}" dt="2017-12-04T16:38:04.085" v="155" actId="1076"/>
        <pc:sldMkLst>
          <pc:docMk/>
          <pc:sldMk cId="457618215" sldId="337"/>
        </pc:sldMkLst>
        <pc:spChg chg="mod">
          <ac:chgData name="Tamas Ungi" userId="7230d4dec6058018" providerId="LiveId" clId="{31E170E5-4DE3-4E57-8393-B4E298BD5999}" dt="2017-12-04T16:38:04.085" v="155" actId="1076"/>
          <ac:spMkLst>
            <pc:docMk/>
            <pc:sldMk cId="457618215" sldId="337"/>
            <ac:spMk id="3" creationId="{2F82C18F-AEDC-4349-BD3D-04F9DAF311BD}"/>
          </ac:spMkLst>
        </pc:spChg>
        <pc:picChg chg="del">
          <ac:chgData name="Tamas Ungi" userId="7230d4dec6058018" providerId="LiveId" clId="{31E170E5-4DE3-4E57-8393-B4E298BD5999}" dt="2017-12-04T16:37:50.522" v="152" actId="478"/>
          <ac:picMkLst>
            <pc:docMk/>
            <pc:sldMk cId="457618215" sldId="337"/>
            <ac:picMk id="2" creationId="{CDAD86F2-4285-447A-A722-57287D5D1BAA}"/>
          </ac:picMkLst>
        </pc:picChg>
        <pc:picChg chg="add ord">
          <ac:chgData name="Tamas Ungi" userId="7230d4dec6058018" providerId="LiveId" clId="{31E170E5-4DE3-4E57-8393-B4E298BD5999}" dt="2017-12-04T16:37:59.285" v="154" actId="167"/>
          <ac:picMkLst>
            <pc:docMk/>
            <pc:sldMk cId="457618215" sldId="337"/>
            <ac:picMk id="6" creationId="{3404C053-F8C0-45A5-85C4-4900B92B7CB0}"/>
          </ac:picMkLst>
        </pc:picChg>
      </pc:sldChg>
      <pc:sldChg chg="addSp delSp modSp">
        <pc:chgData name="Tamas Ungi" userId="7230d4dec6058018" providerId="LiveId" clId="{31E170E5-4DE3-4E57-8393-B4E298BD5999}" dt="2017-12-04T16:41:07.404" v="179" actId="1037"/>
        <pc:sldMkLst>
          <pc:docMk/>
          <pc:sldMk cId="3608945298" sldId="338"/>
        </pc:sldMkLst>
        <pc:spChg chg="mod">
          <ac:chgData name="Tamas Ungi" userId="7230d4dec6058018" providerId="LiveId" clId="{31E170E5-4DE3-4E57-8393-B4E298BD5999}" dt="2017-12-04T16:41:07.404" v="179" actId="1037"/>
          <ac:spMkLst>
            <pc:docMk/>
            <pc:sldMk cId="3608945298" sldId="338"/>
            <ac:spMk id="3" creationId="{613FE86D-C3A7-4790-AAA5-CAEB2536C26D}"/>
          </ac:spMkLst>
        </pc:spChg>
        <pc:spChg chg="mod">
          <ac:chgData name="Tamas Ungi" userId="7230d4dec6058018" providerId="LiveId" clId="{31E170E5-4DE3-4E57-8393-B4E298BD5999}" dt="2017-12-04T16:41:07.404" v="179" actId="1037"/>
          <ac:spMkLst>
            <pc:docMk/>
            <pc:sldMk cId="3608945298" sldId="338"/>
            <ac:spMk id="4" creationId="{F2592748-8439-434E-87F6-6CCC56BB425C}"/>
          </ac:spMkLst>
        </pc:spChg>
        <pc:picChg chg="del">
          <ac:chgData name="Tamas Ungi" userId="7230d4dec6058018" providerId="LiveId" clId="{31E170E5-4DE3-4E57-8393-B4E298BD5999}" dt="2017-12-04T16:40:59.267" v="169" actId="478"/>
          <ac:picMkLst>
            <pc:docMk/>
            <pc:sldMk cId="3608945298" sldId="338"/>
            <ac:picMk id="2" creationId="{B3FF9309-32FA-4C2D-B16D-DACE58C09DF4}"/>
          </ac:picMkLst>
        </pc:picChg>
        <pc:picChg chg="add ord">
          <ac:chgData name="Tamas Ungi" userId="7230d4dec6058018" providerId="LiveId" clId="{31E170E5-4DE3-4E57-8393-B4E298BD5999}" dt="2017-12-04T16:41:01.636" v="171" actId="167"/>
          <ac:picMkLst>
            <pc:docMk/>
            <pc:sldMk cId="3608945298" sldId="338"/>
            <ac:picMk id="5" creationId="{6C17A95F-60F7-472F-80B2-BA584D8C4DCD}"/>
          </ac:picMkLst>
        </pc:picChg>
      </pc:sldChg>
      <pc:sldChg chg="addSp delSp modSp">
        <pc:chgData name="Tamas Ungi" userId="7230d4dec6058018" providerId="LiveId" clId="{31E170E5-4DE3-4E57-8393-B4E298BD5999}" dt="2017-12-04T16:42:14.854" v="195" actId="20577"/>
        <pc:sldMkLst>
          <pc:docMk/>
          <pc:sldMk cId="324098650" sldId="339"/>
        </pc:sldMkLst>
        <pc:spChg chg="mod">
          <ac:chgData name="Tamas Ungi" userId="7230d4dec6058018" providerId="LiveId" clId="{31E170E5-4DE3-4E57-8393-B4E298BD5999}" dt="2017-12-04T16:42:00.406" v="184" actId="1076"/>
          <ac:spMkLst>
            <pc:docMk/>
            <pc:sldMk cId="324098650" sldId="339"/>
            <ac:spMk id="3" creationId="{DE7744BF-346D-409C-A570-2F70CA3D3458}"/>
          </ac:spMkLst>
        </pc:spChg>
        <pc:spChg chg="mod">
          <ac:chgData name="Tamas Ungi" userId="7230d4dec6058018" providerId="LiveId" clId="{31E170E5-4DE3-4E57-8393-B4E298BD5999}" dt="2017-12-04T16:41:57.061" v="183" actId="1076"/>
          <ac:spMkLst>
            <pc:docMk/>
            <pc:sldMk cId="324098650" sldId="339"/>
            <ac:spMk id="4" creationId="{8B7BE7E5-184E-46AE-B7AE-EAB14FA8C51E}"/>
          </ac:spMkLst>
        </pc:spChg>
        <pc:spChg chg="mod">
          <ac:chgData name="Tamas Ungi" userId="7230d4dec6058018" providerId="LiveId" clId="{31E170E5-4DE3-4E57-8393-B4E298BD5999}" dt="2017-12-04T16:42:14.854" v="195" actId="20577"/>
          <ac:spMkLst>
            <pc:docMk/>
            <pc:sldMk cId="324098650" sldId="339"/>
            <ac:spMk id="5" creationId="{D2F63C3F-7BA0-4B23-984E-1924726A9BC8}"/>
          </ac:spMkLst>
        </pc:spChg>
        <pc:spChg chg="mod">
          <ac:chgData name="Tamas Ungi" userId="7230d4dec6058018" providerId="LiveId" clId="{31E170E5-4DE3-4E57-8393-B4E298BD5999}" dt="2017-12-04T16:42:11.727" v="186" actId="1076"/>
          <ac:spMkLst>
            <pc:docMk/>
            <pc:sldMk cId="324098650" sldId="339"/>
            <ac:spMk id="6" creationId="{63A801C2-6AAC-45FB-A9E4-F8F7A6A06571}"/>
          </ac:spMkLst>
        </pc:spChg>
        <pc:picChg chg="del">
          <ac:chgData name="Tamas Ungi" userId="7230d4dec6058018" providerId="LiveId" clId="{31E170E5-4DE3-4E57-8393-B4E298BD5999}" dt="2017-12-04T16:41:50.522" v="180" actId="478"/>
          <ac:picMkLst>
            <pc:docMk/>
            <pc:sldMk cId="324098650" sldId="339"/>
            <ac:picMk id="2" creationId="{5809EF0C-2AD5-47CE-8F1A-C28E786738E5}"/>
          </ac:picMkLst>
        </pc:picChg>
        <pc:picChg chg="add ord">
          <ac:chgData name="Tamas Ungi" userId="7230d4dec6058018" providerId="LiveId" clId="{31E170E5-4DE3-4E57-8393-B4E298BD5999}" dt="2017-12-04T16:41:52.876" v="182" actId="167"/>
          <ac:picMkLst>
            <pc:docMk/>
            <pc:sldMk cId="324098650" sldId="339"/>
            <ac:picMk id="7" creationId="{088755CE-C786-4D1F-B181-9298E69E85E3}"/>
          </ac:picMkLst>
        </pc:picChg>
      </pc:sldChg>
      <pc:sldChg chg="addSp delSp modSp">
        <pc:chgData name="Tamas Ungi" userId="7230d4dec6058018" providerId="LiveId" clId="{31E170E5-4DE3-4E57-8393-B4E298BD5999}" dt="2017-12-04T16:49:58.637" v="394" actId="1076"/>
        <pc:sldMkLst>
          <pc:docMk/>
          <pc:sldMk cId="991143123" sldId="343"/>
        </pc:sldMkLst>
        <pc:spChg chg="mod">
          <ac:chgData name="Tamas Ungi" userId="7230d4dec6058018" providerId="LiveId" clId="{31E170E5-4DE3-4E57-8393-B4E298BD5999}" dt="2017-12-04T16:49:58.637" v="394" actId="1076"/>
          <ac:spMkLst>
            <pc:docMk/>
            <pc:sldMk cId="991143123" sldId="343"/>
            <ac:spMk id="3" creationId="{0B63979E-DFF9-4186-9F72-7BCFB7BA3D52}"/>
          </ac:spMkLst>
        </pc:spChg>
        <pc:picChg chg="del">
          <ac:chgData name="Tamas Ungi" userId="7230d4dec6058018" providerId="LiveId" clId="{31E170E5-4DE3-4E57-8393-B4E298BD5999}" dt="2017-12-04T16:49:40.405" v="387" actId="478"/>
          <ac:picMkLst>
            <pc:docMk/>
            <pc:sldMk cId="991143123" sldId="343"/>
            <ac:picMk id="2" creationId="{AAD7CA87-7C47-4383-A087-A80A8B8EF687}"/>
          </ac:picMkLst>
        </pc:picChg>
        <pc:picChg chg="add mod ord">
          <ac:chgData name="Tamas Ungi" userId="7230d4dec6058018" providerId="LiveId" clId="{31E170E5-4DE3-4E57-8393-B4E298BD5999}" dt="2017-12-04T16:49:53.053" v="393" actId="1076"/>
          <ac:picMkLst>
            <pc:docMk/>
            <pc:sldMk cId="991143123" sldId="343"/>
            <ac:picMk id="5" creationId="{EA2AABB1-3BE2-467B-A86D-2956054C7E59}"/>
          </ac:picMkLst>
        </pc:picChg>
      </pc:sldChg>
      <pc:sldChg chg="addSp delSp modSp">
        <pc:chgData name="Tamas Ungi" userId="7230d4dec6058018" providerId="LiveId" clId="{31E170E5-4DE3-4E57-8393-B4E298BD5999}" dt="2017-12-04T16:52:06.510" v="405" actId="167"/>
        <pc:sldMkLst>
          <pc:docMk/>
          <pc:sldMk cId="370665257" sldId="345"/>
        </pc:sldMkLst>
        <pc:picChg chg="del">
          <ac:chgData name="Tamas Ungi" userId="7230d4dec6058018" providerId="LiveId" clId="{31E170E5-4DE3-4E57-8393-B4E298BD5999}" dt="2017-12-04T16:52:04.065" v="403" actId="478"/>
          <ac:picMkLst>
            <pc:docMk/>
            <pc:sldMk cId="370665257" sldId="345"/>
            <ac:picMk id="2" creationId="{3FC29914-D972-42CD-A6BA-489821F34B03}"/>
          </ac:picMkLst>
        </pc:picChg>
        <pc:picChg chg="add ord">
          <ac:chgData name="Tamas Ungi" userId="7230d4dec6058018" providerId="LiveId" clId="{31E170E5-4DE3-4E57-8393-B4E298BD5999}" dt="2017-12-04T16:52:06.510" v="405" actId="167"/>
          <ac:picMkLst>
            <pc:docMk/>
            <pc:sldMk cId="370665257" sldId="345"/>
            <ac:picMk id="4" creationId="{9583B93D-A4DE-4A96-BB79-53C1F21477B4}"/>
          </ac:picMkLst>
        </pc:picChg>
      </pc:sldChg>
      <pc:sldChg chg="addSp delSp modSp">
        <pc:chgData name="Tamas Ungi" userId="7230d4dec6058018" providerId="LiveId" clId="{31E170E5-4DE3-4E57-8393-B4E298BD5999}" dt="2017-12-04T16:52:43.042" v="410" actId="478"/>
        <pc:sldMkLst>
          <pc:docMk/>
          <pc:sldMk cId="802527859" sldId="346"/>
        </pc:sldMkLst>
        <pc:spChg chg="del">
          <ac:chgData name="Tamas Ungi" userId="7230d4dec6058018" providerId="LiveId" clId="{31E170E5-4DE3-4E57-8393-B4E298BD5999}" dt="2017-12-04T16:52:43.042" v="410" actId="478"/>
          <ac:spMkLst>
            <pc:docMk/>
            <pc:sldMk cId="802527859" sldId="346"/>
            <ac:spMk id="4" creationId="{8197AC9E-1981-45E0-BA0E-0CBCFB36C83C}"/>
          </ac:spMkLst>
        </pc:spChg>
        <pc:spChg chg="del">
          <ac:chgData name="Tamas Ungi" userId="7230d4dec6058018" providerId="LiveId" clId="{31E170E5-4DE3-4E57-8393-B4E298BD5999}" dt="2017-12-04T16:52:41.705" v="409" actId="478"/>
          <ac:spMkLst>
            <pc:docMk/>
            <pc:sldMk cId="802527859" sldId="346"/>
            <ac:spMk id="5" creationId="{08031EE7-B256-4A4A-B4AA-F6D13567509F}"/>
          </ac:spMkLst>
        </pc:spChg>
        <pc:picChg chg="del">
          <ac:chgData name="Tamas Ungi" userId="7230d4dec6058018" providerId="LiveId" clId="{31E170E5-4DE3-4E57-8393-B4E298BD5999}" dt="2017-12-04T16:52:36.602" v="406" actId="478"/>
          <ac:picMkLst>
            <pc:docMk/>
            <pc:sldMk cId="802527859" sldId="346"/>
            <ac:picMk id="2" creationId="{8A1F76C3-1EA2-4951-8C22-E13BB26F329F}"/>
          </ac:picMkLst>
        </pc:picChg>
        <pc:picChg chg="add ord">
          <ac:chgData name="Tamas Ungi" userId="7230d4dec6058018" providerId="LiveId" clId="{31E170E5-4DE3-4E57-8393-B4E298BD5999}" dt="2017-12-04T16:52:39.219" v="408" actId="167"/>
          <ac:picMkLst>
            <pc:docMk/>
            <pc:sldMk cId="802527859" sldId="346"/>
            <ac:picMk id="6" creationId="{82F21DB4-6153-4164-AEB9-8E8CFDBB0E9B}"/>
          </ac:picMkLst>
        </pc:picChg>
      </pc:sldChg>
      <pc:sldChg chg="addSp delSp modSp">
        <pc:chgData name="Tamas Ungi" userId="7230d4dec6058018" providerId="LiveId" clId="{31E170E5-4DE3-4E57-8393-B4E298BD5999}" dt="2017-12-04T16:54:36.470" v="533" actId="1076"/>
        <pc:sldMkLst>
          <pc:docMk/>
          <pc:sldMk cId="2827898817" sldId="347"/>
        </pc:sldMkLst>
        <pc:spChg chg="mod">
          <ac:chgData name="Tamas Ungi" userId="7230d4dec6058018" providerId="LiveId" clId="{31E170E5-4DE3-4E57-8393-B4E298BD5999}" dt="2017-12-04T16:53:39.677" v="414" actId="1076"/>
          <ac:spMkLst>
            <pc:docMk/>
            <pc:sldMk cId="2827898817" sldId="347"/>
            <ac:spMk id="3" creationId="{F34A5085-6CB1-4A2C-8963-C85FA6DFE07B}"/>
          </ac:spMkLst>
        </pc:spChg>
        <pc:spChg chg="mod">
          <ac:chgData name="Tamas Ungi" userId="7230d4dec6058018" providerId="LiveId" clId="{31E170E5-4DE3-4E57-8393-B4E298BD5999}" dt="2017-12-04T16:53:53.327" v="417" actId="1076"/>
          <ac:spMkLst>
            <pc:docMk/>
            <pc:sldMk cId="2827898817" sldId="347"/>
            <ac:spMk id="5" creationId="{F65C7156-CAAF-44F3-A233-6676F0260A99}"/>
          </ac:spMkLst>
        </pc:spChg>
        <pc:spChg chg="mod">
          <ac:chgData name="Tamas Ungi" userId="7230d4dec6058018" providerId="LiveId" clId="{31E170E5-4DE3-4E57-8393-B4E298BD5999}" dt="2017-12-04T16:53:46.814" v="416" actId="1076"/>
          <ac:spMkLst>
            <pc:docMk/>
            <pc:sldMk cId="2827898817" sldId="347"/>
            <ac:spMk id="6" creationId="{846FCE26-D4AC-4029-B5A0-AC0FF8DC0CB9}"/>
          </ac:spMkLst>
        </pc:spChg>
        <pc:spChg chg="mod">
          <ac:chgData name="Tamas Ungi" userId="7230d4dec6058018" providerId="LiveId" clId="{31E170E5-4DE3-4E57-8393-B4E298BD5999}" dt="2017-12-04T16:53:57.384" v="418" actId="1076"/>
          <ac:spMkLst>
            <pc:docMk/>
            <pc:sldMk cId="2827898817" sldId="347"/>
            <ac:spMk id="7" creationId="{652E98D6-E371-4B41-9F72-AF50A989E96E}"/>
          </ac:spMkLst>
        </pc:spChg>
        <pc:spChg chg="add mod">
          <ac:chgData name="Tamas Ungi" userId="7230d4dec6058018" providerId="LiveId" clId="{31E170E5-4DE3-4E57-8393-B4E298BD5999}" dt="2017-12-04T16:54:36.470" v="533" actId="1076"/>
          <ac:spMkLst>
            <pc:docMk/>
            <pc:sldMk cId="2827898817" sldId="347"/>
            <ac:spMk id="8" creationId="{BA9DD5EA-CA92-4A5F-A7BB-23905C98ED73}"/>
          </ac:spMkLst>
        </pc:spChg>
        <pc:picChg chg="add ord">
          <ac:chgData name="Tamas Ungi" userId="7230d4dec6058018" providerId="LiveId" clId="{31E170E5-4DE3-4E57-8393-B4E298BD5999}" dt="2017-12-04T16:53:36.012" v="413" actId="167"/>
          <ac:picMkLst>
            <pc:docMk/>
            <pc:sldMk cId="2827898817" sldId="347"/>
            <ac:picMk id="2" creationId="{38F818E4-22E5-43F5-86E8-68DBAF13340C}"/>
          </ac:picMkLst>
        </pc:picChg>
        <pc:picChg chg="del">
          <ac:chgData name="Tamas Ungi" userId="7230d4dec6058018" providerId="LiveId" clId="{31E170E5-4DE3-4E57-8393-B4E298BD5999}" dt="2017-12-04T16:53:33.362" v="411" actId="478"/>
          <ac:picMkLst>
            <pc:docMk/>
            <pc:sldMk cId="2827898817" sldId="347"/>
            <ac:picMk id="4" creationId="{B116BACD-F667-4FC1-80C2-1092356F6E70}"/>
          </ac:picMkLst>
        </pc:picChg>
      </pc:sldChg>
      <pc:sldChg chg="addSp delSp modSp">
        <pc:chgData name="Tamas Ungi" userId="7230d4dec6058018" providerId="LiveId" clId="{31E170E5-4DE3-4E57-8393-B4E298BD5999}" dt="2017-12-04T16:55:22.564" v="541" actId="1076"/>
        <pc:sldMkLst>
          <pc:docMk/>
          <pc:sldMk cId="2392469274" sldId="348"/>
        </pc:sldMkLst>
        <pc:spChg chg="mod">
          <ac:chgData name="Tamas Ungi" userId="7230d4dec6058018" providerId="LiveId" clId="{31E170E5-4DE3-4E57-8393-B4E298BD5999}" dt="2017-12-04T16:55:20.012" v="540" actId="1076"/>
          <ac:spMkLst>
            <pc:docMk/>
            <pc:sldMk cId="2392469274" sldId="348"/>
            <ac:spMk id="4" creationId="{2C9458C5-95FA-4F65-A173-41512AA3D24E}"/>
          </ac:spMkLst>
        </pc:spChg>
        <pc:spChg chg="mod">
          <ac:chgData name="Tamas Ungi" userId="7230d4dec6058018" providerId="LiveId" clId="{31E170E5-4DE3-4E57-8393-B4E298BD5999}" dt="2017-12-04T16:55:22.564" v="541" actId="1076"/>
          <ac:spMkLst>
            <pc:docMk/>
            <pc:sldMk cId="2392469274" sldId="348"/>
            <ac:spMk id="5" creationId="{A4A60E18-6BC8-4655-ABD1-FE04DB5AD587}"/>
          </ac:spMkLst>
        </pc:spChg>
        <pc:spChg chg="mod">
          <ac:chgData name="Tamas Ungi" userId="7230d4dec6058018" providerId="LiveId" clId="{31E170E5-4DE3-4E57-8393-B4E298BD5999}" dt="2017-12-04T16:55:16.444" v="539" actId="1076"/>
          <ac:spMkLst>
            <pc:docMk/>
            <pc:sldMk cId="2392469274" sldId="348"/>
            <ac:spMk id="6" creationId="{C18C0003-5A50-4BDD-9BD2-F690C433592E}"/>
          </ac:spMkLst>
        </pc:spChg>
        <pc:picChg chg="del">
          <ac:chgData name="Tamas Ungi" userId="7230d4dec6058018" providerId="LiveId" clId="{31E170E5-4DE3-4E57-8393-B4E298BD5999}" dt="2017-12-04T16:55:04.534" v="534" actId="478"/>
          <ac:picMkLst>
            <pc:docMk/>
            <pc:sldMk cId="2392469274" sldId="348"/>
            <ac:picMk id="2" creationId="{53AE0AD5-E2E6-4590-8E9B-80E065B967A4}"/>
          </ac:picMkLst>
        </pc:picChg>
        <pc:picChg chg="add ord">
          <ac:chgData name="Tamas Ungi" userId="7230d4dec6058018" providerId="LiveId" clId="{31E170E5-4DE3-4E57-8393-B4E298BD5999}" dt="2017-12-04T16:55:07.361" v="536" actId="167"/>
          <ac:picMkLst>
            <pc:docMk/>
            <pc:sldMk cId="2392469274" sldId="348"/>
            <ac:picMk id="7" creationId="{62C78EAD-28BA-4940-9231-A860C9DED610}"/>
          </ac:picMkLst>
        </pc:picChg>
      </pc:sldChg>
      <pc:sldChg chg="addSp delSp modSp">
        <pc:chgData name="Tamas Ungi" userId="7230d4dec6058018" providerId="LiveId" clId="{31E170E5-4DE3-4E57-8393-B4E298BD5999}" dt="2017-12-04T16:56:08.170" v="551" actId="1076"/>
        <pc:sldMkLst>
          <pc:docMk/>
          <pc:sldMk cId="919045959" sldId="349"/>
        </pc:sldMkLst>
        <pc:spChg chg="mod">
          <ac:chgData name="Tamas Ungi" userId="7230d4dec6058018" providerId="LiveId" clId="{31E170E5-4DE3-4E57-8393-B4E298BD5999}" dt="2017-12-04T16:55:56.201" v="547" actId="1076"/>
          <ac:spMkLst>
            <pc:docMk/>
            <pc:sldMk cId="919045959" sldId="349"/>
            <ac:spMk id="3" creationId="{E30B01A8-4E59-44EA-9EA6-DE224F73D2FC}"/>
          </ac:spMkLst>
        </pc:spChg>
        <pc:spChg chg="mod">
          <ac:chgData name="Tamas Ungi" userId="7230d4dec6058018" providerId="LiveId" clId="{31E170E5-4DE3-4E57-8393-B4E298BD5999}" dt="2017-12-04T16:56:05.650" v="550" actId="1076"/>
          <ac:spMkLst>
            <pc:docMk/>
            <pc:sldMk cId="919045959" sldId="349"/>
            <ac:spMk id="4" creationId="{671FD0FB-D75E-477C-B1EA-82FE17F1931A}"/>
          </ac:spMkLst>
        </pc:spChg>
        <pc:spChg chg="mod">
          <ac:chgData name="Tamas Ungi" userId="7230d4dec6058018" providerId="LiveId" clId="{31E170E5-4DE3-4E57-8393-B4E298BD5999}" dt="2017-12-04T16:56:08.170" v="551" actId="1076"/>
          <ac:spMkLst>
            <pc:docMk/>
            <pc:sldMk cId="919045959" sldId="349"/>
            <ac:spMk id="5" creationId="{C8034C12-0FF4-4E53-9CF6-D7366D18B7C2}"/>
          </ac:spMkLst>
        </pc:spChg>
        <pc:spChg chg="mod">
          <ac:chgData name="Tamas Ungi" userId="7230d4dec6058018" providerId="LiveId" clId="{31E170E5-4DE3-4E57-8393-B4E298BD5999}" dt="2017-12-04T16:56:01.408" v="549" actId="1076"/>
          <ac:spMkLst>
            <pc:docMk/>
            <pc:sldMk cId="919045959" sldId="349"/>
            <ac:spMk id="6" creationId="{9993ED81-A32E-43E9-BF27-3A1DDA558294}"/>
          </ac:spMkLst>
        </pc:spChg>
        <pc:spChg chg="mod">
          <ac:chgData name="Tamas Ungi" userId="7230d4dec6058018" providerId="LiveId" clId="{31E170E5-4DE3-4E57-8393-B4E298BD5999}" dt="2017-12-04T16:55:54.241" v="546" actId="1076"/>
          <ac:spMkLst>
            <pc:docMk/>
            <pc:sldMk cId="919045959" sldId="349"/>
            <ac:spMk id="7" creationId="{FA4DA666-164D-4E8A-AF09-7F6FB35DBA11}"/>
          </ac:spMkLst>
        </pc:spChg>
        <pc:picChg chg="add ord">
          <ac:chgData name="Tamas Ungi" userId="7230d4dec6058018" providerId="LiveId" clId="{31E170E5-4DE3-4E57-8393-B4E298BD5999}" dt="2017-12-04T16:55:46.766" v="544" actId="167"/>
          <ac:picMkLst>
            <pc:docMk/>
            <pc:sldMk cId="919045959" sldId="349"/>
            <ac:picMk id="2" creationId="{A80FCCCF-5AD5-48E3-A542-C37263F515E4}"/>
          </ac:picMkLst>
        </pc:picChg>
        <pc:picChg chg="del">
          <ac:chgData name="Tamas Ungi" userId="7230d4dec6058018" providerId="LiveId" clId="{31E170E5-4DE3-4E57-8393-B4E298BD5999}" dt="2017-12-04T16:55:44.170" v="542" actId="478"/>
          <ac:picMkLst>
            <pc:docMk/>
            <pc:sldMk cId="919045959" sldId="349"/>
            <ac:picMk id="8" creationId="{52FF561C-31B2-49B1-AC08-C59A55B8B660}"/>
          </ac:picMkLst>
        </pc:picChg>
      </pc:sldChg>
      <pc:sldChg chg="addSp delSp modSp">
        <pc:chgData name="Tamas Ungi" userId="7230d4dec6058018" providerId="LiveId" clId="{31E170E5-4DE3-4E57-8393-B4E298BD5999}" dt="2017-12-04T17:00:54.414" v="663" actId="1076"/>
        <pc:sldMkLst>
          <pc:docMk/>
          <pc:sldMk cId="442088227" sldId="350"/>
        </pc:sldMkLst>
        <pc:spChg chg="mod">
          <ac:chgData name="Tamas Ungi" userId="7230d4dec6058018" providerId="LiveId" clId="{31E170E5-4DE3-4E57-8393-B4E298BD5999}" dt="2017-12-04T17:00:35.835" v="655" actId="1076"/>
          <ac:spMkLst>
            <pc:docMk/>
            <pc:sldMk cId="442088227" sldId="350"/>
            <ac:spMk id="3" creationId="{004B9714-90C1-4AB0-9AC5-49C27ADEAE39}"/>
          </ac:spMkLst>
        </pc:spChg>
        <pc:spChg chg="mod">
          <ac:chgData name="Tamas Ungi" userId="7230d4dec6058018" providerId="LiveId" clId="{31E170E5-4DE3-4E57-8393-B4E298BD5999}" dt="2017-12-04T17:00:54.414" v="663" actId="1076"/>
          <ac:spMkLst>
            <pc:docMk/>
            <pc:sldMk cId="442088227" sldId="350"/>
            <ac:spMk id="4" creationId="{BA2A3060-EFFF-454D-B4FA-877F72283749}"/>
          </ac:spMkLst>
        </pc:spChg>
        <pc:spChg chg="add mod">
          <ac:chgData name="Tamas Ungi" userId="7230d4dec6058018" providerId="LiveId" clId="{31E170E5-4DE3-4E57-8393-B4E298BD5999}" dt="2017-12-04T17:00:40.409" v="658" actId="20577"/>
          <ac:spMkLst>
            <pc:docMk/>
            <pc:sldMk cId="442088227" sldId="350"/>
            <ac:spMk id="6" creationId="{01BF1434-2946-4B03-9B0E-813A68775882}"/>
          </ac:spMkLst>
        </pc:spChg>
        <pc:spChg chg="add mod">
          <ac:chgData name="Tamas Ungi" userId="7230d4dec6058018" providerId="LiveId" clId="{31E170E5-4DE3-4E57-8393-B4E298BD5999}" dt="2017-12-04T17:00:49.561" v="661" actId="20577"/>
          <ac:spMkLst>
            <pc:docMk/>
            <pc:sldMk cId="442088227" sldId="350"/>
            <ac:spMk id="7" creationId="{A65422A6-E824-41A5-B208-CF1E352C1CF0}"/>
          </ac:spMkLst>
        </pc:spChg>
        <pc:picChg chg="del">
          <ac:chgData name="Tamas Ungi" userId="7230d4dec6058018" providerId="LiveId" clId="{31E170E5-4DE3-4E57-8393-B4E298BD5999}" dt="2017-12-04T17:00:30.323" v="652" actId="478"/>
          <ac:picMkLst>
            <pc:docMk/>
            <pc:sldMk cId="442088227" sldId="350"/>
            <ac:picMk id="2" creationId="{BB8C9410-0B5E-43EB-95E1-2A870EB9C74F}"/>
          </ac:picMkLst>
        </pc:picChg>
        <pc:picChg chg="add ord">
          <ac:chgData name="Tamas Ungi" userId="7230d4dec6058018" providerId="LiveId" clId="{31E170E5-4DE3-4E57-8393-B4E298BD5999}" dt="2017-12-04T17:00:32.986" v="654" actId="167"/>
          <ac:picMkLst>
            <pc:docMk/>
            <pc:sldMk cId="442088227" sldId="350"/>
            <ac:picMk id="5" creationId="{CA6E1D1B-3C8A-44A7-8E6E-0CB4736004C7}"/>
          </ac:picMkLst>
        </pc:picChg>
      </pc:sldChg>
      <pc:sldChg chg="addSp delSp modSp add">
        <pc:chgData name="Tamas Ungi" userId="7230d4dec6058018" providerId="LiveId" clId="{31E170E5-4DE3-4E57-8393-B4E298BD5999}" dt="2017-12-04T16:29:38.152" v="93" actId="1035"/>
        <pc:sldMkLst>
          <pc:docMk/>
          <pc:sldMk cId="2392724214" sldId="351"/>
        </pc:sldMkLst>
        <pc:spChg chg="mod">
          <ac:chgData name="Tamas Ungi" userId="7230d4dec6058018" providerId="LiveId" clId="{31E170E5-4DE3-4E57-8393-B4E298BD5999}" dt="2017-12-04T16:29:24.560" v="83" actId="1076"/>
          <ac:spMkLst>
            <pc:docMk/>
            <pc:sldMk cId="2392724214" sldId="351"/>
            <ac:spMk id="6" creationId="{33039C45-1736-4231-A036-F8CB8984CD05}"/>
          </ac:spMkLst>
        </pc:spChg>
        <pc:spChg chg="mod">
          <ac:chgData name="Tamas Ungi" userId="7230d4dec6058018" providerId="LiveId" clId="{31E170E5-4DE3-4E57-8393-B4E298BD5999}" dt="2017-12-04T16:29:38.152" v="93" actId="1035"/>
          <ac:spMkLst>
            <pc:docMk/>
            <pc:sldMk cId="2392724214" sldId="351"/>
            <ac:spMk id="7" creationId="{71D7A4E2-2013-4CE5-A1FF-052C8FAAA600}"/>
          </ac:spMkLst>
        </pc:spChg>
        <pc:spChg chg="mod">
          <ac:chgData name="Tamas Ungi" userId="7230d4dec6058018" providerId="LiveId" clId="{31E170E5-4DE3-4E57-8393-B4E298BD5999}" dt="2017-12-04T16:29:34.409" v="86" actId="1076"/>
          <ac:spMkLst>
            <pc:docMk/>
            <pc:sldMk cId="2392724214" sldId="351"/>
            <ac:spMk id="8" creationId="{302C539F-D736-43D0-B911-AEFBF1A9F3AD}"/>
          </ac:spMkLst>
        </pc:spChg>
        <pc:picChg chg="del">
          <ac:chgData name="Tamas Ungi" userId="7230d4dec6058018" providerId="LiveId" clId="{31E170E5-4DE3-4E57-8393-B4E298BD5999}" dt="2017-12-04T16:29:14.525" v="80" actId="478"/>
          <ac:picMkLst>
            <pc:docMk/>
            <pc:sldMk cId="2392724214" sldId="351"/>
            <ac:picMk id="2" creationId="{46798EF8-D1FA-4C0E-9503-E719B9E4BFCC}"/>
          </ac:picMkLst>
        </pc:picChg>
        <pc:picChg chg="add ord">
          <ac:chgData name="Tamas Ungi" userId="7230d4dec6058018" providerId="LiveId" clId="{31E170E5-4DE3-4E57-8393-B4E298BD5999}" dt="2017-12-04T16:29:18.621" v="82" actId="167"/>
          <ac:picMkLst>
            <pc:docMk/>
            <pc:sldMk cId="2392724214" sldId="351"/>
            <ac:picMk id="3" creationId="{B89BF0F2-CF78-4CD5-AB6F-9237251885D1}"/>
          </ac:picMkLst>
        </pc:picChg>
      </pc:sldChg>
      <pc:sldChg chg="addSp delSp modSp add">
        <pc:chgData name="Tamas Ungi" userId="7230d4dec6058018" providerId="LiveId" clId="{31E170E5-4DE3-4E57-8393-B4E298BD5999}" dt="2017-12-04T16:31:12.769" v="106" actId="20577"/>
        <pc:sldMkLst>
          <pc:docMk/>
          <pc:sldMk cId="2146475525" sldId="352"/>
        </pc:sldMkLst>
        <pc:spChg chg="add mod">
          <ac:chgData name="Tamas Ungi" userId="7230d4dec6058018" providerId="LiveId" clId="{31E170E5-4DE3-4E57-8393-B4E298BD5999}" dt="2017-12-04T16:30:23.863" v="97" actId="1076"/>
          <ac:spMkLst>
            <pc:docMk/>
            <pc:sldMk cId="2146475525" sldId="352"/>
            <ac:spMk id="3" creationId="{C342C2AF-16EC-4BEC-85DC-CF807EBC7478}"/>
          </ac:spMkLst>
        </pc:spChg>
        <pc:spChg chg="add mod">
          <ac:chgData name="Tamas Ungi" userId="7230d4dec6058018" providerId="LiveId" clId="{31E170E5-4DE3-4E57-8393-B4E298BD5999}" dt="2017-12-04T16:30:32.211" v="100" actId="20577"/>
          <ac:spMkLst>
            <pc:docMk/>
            <pc:sldMk cId="2146475525" sldId="352"/>
            <ac:spMk id="4" creationId="{49C6BECC-740A-42A7-A9F4-7B53E2854DA9}"/>
          </ac:spMkLst>
        </pc:spChg>
        <pc:spChg chg="add mod">
          <ac:chgData name="Tamas Ungi" userId="7230d4dec6058018" providerId="LiveId" clId="{31E170E5-4DE3-4E57-8393-B4E298BD5999}" dt="2017-12-04T16:31:12.769" v="106" actId="20577"/>
          <ac:spMkLst>
            <pc:docMk/>
            <pc:sldMk cId="2146475525" sldId="352"/>
            <ac:spMk id="6" creationId="{CD28113A-41EA-43A2-A24B-6F921442C706}"/>
          </ac:spMkLst>
        </pc:spChg>
        <pc:picChg chg="add del">
          <ac:chgData name="Tamas Ungi" userId="7230d4dec6058018" providerId="LiveId" clId="{31E170E5-4DE3-4E57-8393-B4E298BD5999}" dt="2017-12-04T16:31:02.827" v="101" actId="478"/>
          <ac:picMkLst>
            <pc:docMk/>
            <pc:sldMk cId="2146475525" sldId="352"/>
            <ac:picMk id="2" creationId="{2E7CB23C-740B-44EA-9B0A-9D985A543CF0}"/>
          </ac:picMkLst>
        </pc:picChg>
        <pc:picChg chg="add ord">
          <ac:chgData name="Tamas Ungi" userId="7230d4dec6058018" providerId="LiveId" clId="{31E170E5-4DE3-4E57-8393-B4E298BD5999}" dt="2017-12-04T16:31:05.103" v="103" actId="167"/>
          <ac:picMkLst>
            <pc:docMk/>
            <pc:sldMk cId="2146475525" sldId="352"/>
            <ac:picMk id="5" creationId="{0BF75629-A47D-4EB5-A564-BE52496360ED}"/>
          </ac:picMkLst>
        </pc:picChg>
      </pc:sldChg>
      <pc:sldChg chg="addSp delSp modSp add">
        <pc:chgData name="Tamas Ungi" userId="7230d4dec6058018" providerId="LiveId" clId="{31E170E5-4DE3-4E57-8393-B4E298BD5999}" dt="2017-12-04T16:59:34.119" v="651" actId="20577"/>
        <pc:sldMkLst>
          <pc:docMk/>
          <pc:sldMk cId="3778826422" sldId="353"/>
        </pc:sldMkLst>
        <pc:spChg chg="mod">
          <ac:chgData name="Tamas Ungi" userId="7230d4dec6058018" providerId="LiveId" clId="{31E170E5-4DE3-4E57-8393-B4E298BD5999}" dt="2017-12-04T16:59:34.119" v="651" actId="20577"/>
          <ac:spMkLst>
            <pc:docMk/>
            <pc:sldMk cId="3778826422" sldId="353"/>
            <ac:spMk id="3" creationId="{00000000-0000-0000-0000-000000000000}"/>
          </ac:spMkLst>
        </pc:spChg>
        <pc:picChg chg="add ord">
          <ac:chgData name="Tamas Ungi" userId="7230d4dec6058018" providerId="LiveId" clId="{31E170E5-4DE3-4E57-8393-B4E298BD5999}" dt="2017-12-04T16:59:29.529" v="645" actId="167"/>
          <ac:picMkLst>
            <pc:docMk/>
            <pc:sldMk cId="3778826422" sldId="353"/>
            <ac:picMk id="2" creationId="{369AEC00-AD07-4C70-826B-E241A2264B50}"/>
          </ac:picMkLst>
        </pc:picChg>
        <pc:picChg chg="del">
          <ac:chgData name="Tamas Ungi" userId="7230d4dec6058018" providerId="LiveId" clId="{31E170E5-4DE3-4E57-8393-B4E298BD5999}" dt="2017-12-04T16:59:27.075" v="643" actId="478"/>
          <ac:picMkLst>
            <pc:docMk/>
            <pc:sldMk cId="3778826422" sldId="353"/>
            <ac:picMk id="6" creationId="{D4DD4AED-8165-4DAD-89AA-CC359569FD40}"/>
          </ac:picMkLst>
        </pc:picChg>
      </pc:sldChg>
    </pc:docChg>
  </pc:docChgLst>
  <pc:docChgLst>
    <pc:chgData name="Tamas Ungi" userId="7230d4dec6058018" providerId="LiveId" clId="{68BA2EA3-2F3B-493A-A281-A86910299AF8}"/>
    <pc:docChg chg="custSel addSld delSld modSld sldOrd modMainMaster">
      <pc:chgData name="Tamas Ungi" userId="7230d4dec6058018" providerId="LiveId" clId="{68BA2EA3-2F3B-493A-A281-A86910299AF8}" dt="2017-10-31T15:31:58.413" v="1229" actId="20577"/>
      <pc:docMkLst>
        <pc:docMk/>
      </pc:docMkLst>
      <pc:sldChg chg="modSp">
        <pc:chgData name="Tamas Ungi" userId="7230d4dec6058018" providerId="LiveId" clId="{68BA2EA3-2F3B-493A-A281-A86910299AF8}" dt="2017-10-30T15:31:28.773" v="59" actId="20577"/>
        <pc:sldMkLst>
          <pc:docMk/>
          <pc:sldMk cId="1834332348" sldId="256"/>
        </pc:sldMkLst>
        <pc:spChg chg="mod">
          <ac:chgData name="Tamas Ungi" userId="7230d4dec6058018" providerId="LiveId" clId="{68BA2EA3-2F3B-493A-A281-A86910299AF8}" dt="2017-10-30T15:31:28.773" v="59" actId="20577"/>
          <ac:spMkLst>
            <pc:docMk/>
            <pc:sldMk cId="1834332348" sldId="256"/>
            <ac:spMk id="3" creationId="{00000000-0000-0000-0000-000000000000}"/>
          </ac:spMkLst>
        </pc:spChg>
      </pc:sldChg>
      <pc:sldChg chg="del">
        <pc:chgData name="Tamas Ungi" userId="7230d4dec6058018" providerId="LiveId" clId="{68BA2EA3-2F3B-493A-A281-A86910299AF8}" dt="2017-10-31T15:30:55.879" v="1204" actId="2696"/>
        <pc:sldMkLst>
          <pc:docMk/>
          <pc:sldMk cId="3109424912" sldId="257"/>
        </pc:sldMkLst>
      </pc:sldChg>
      <pc:sldChg chg="del">
        <pc:chgData name="Tamas Ungi" userId="7230d4dec6058018" providerId="LiveId" clId="{68BA2EA3-2F3B-493A-A281-A86910299AF8}" dt="2017-10-31T15:30:55.881" v="1206" actId="2696"/>
        <pc:sldMkLst>
          <pc:docMk/>
          <pc:sldMk cId="4154174615" sldId="258"/>
        </pc:sldMkLst>
      </pc:sldChg>
      <pc:sldChg chg="del">
        <pc:chgData name="Tamas Ungi" userId="7230d4dec6058018" providerId="LiveId" clId="{68BA2EA3-2F3B-493A-A281-A86910299AF8}" dt="2017-10-31T15:30:55.880" v="1205" actId="2696"/>
        <pc:sldMkLst>
          <pc:docMk/>
          <pc:sldMk cId="3369346845" sldId="266"/>
        </pc:sldMkLst>
      </pc:sldChg>
      <pc:sldChg chg="modSp ord">
        <pc:chgData name="Tamas Ungi" userId="7230d4dec6058018" providerId="LiveId" clId="{68BA2EA3-2F3B-493A-A281-A86910299AF8}" dt="2017-10-30T16:31:19.909" v="1196" actId="14100"/>
        <pc:sldMkLst>
          <pc:docMk/>
          <pc:sldMk cId="2781439582" sldId="267"/>
        </pc:sldMkLst>
        <pc:spChg chg="mod">
          <ac:chgData name="Tamas Ungi" userId="7230d4dec6058018" providerId="LiveId" clId="{68BA2EA3-2F3B-493A-A281-A86910299AF8}" dt="2017-10-30T16:31:19.909" v="1196" actId="14100"/>
          <ac:spMkLst>
            <pc:docMk/>
            <pc:sldMk cId="2781439582" sldId="267"/>
            <ac:spMk id="3" creationId="{00000000-0000-0000-0000-000000000000}"/>
          </ac:spMkLst>
        </pc:spChg>
      </pc:sldChg>
      <pc:sldChg chg="del">
        <pc:chgData name="Tamas Ungi" userId="7230d4dec6058018" providerId="LiveId" clId="{68BA2EA3-2F3B-493A-A281-A86910299AF8}" dt="2017-10-31T15:31:00.039" v="1207" actId="2696"/>
        <pc:sldMkLst>
          <pc:docMk/>
          <pc:sldMk cId="3704754671" sldId="268"/>
        </pc:sldMkLst>
      </pc:sldChg>
      <pc:sldChg chg="del">
        <pc:chgData name="Tamas Ungi" userId="7230d4dec6058018" providerId="LiveId" clId="{68BA2EA3-2F3B-493A-A281-A86910299AF8}" dt="2017-10-31T15:31:06.041" v="1208" actId="2696"/>
        <pc:sldMkLst>
          <pc:docMk/>
          <pc:sldMk cId="3461344913" sldId="269"/>
        </pc:sldMkLst>
      </pc:sldChg>
      <pc:sldChg chg="del">
        <pc:chgData name="Tamas Ungi" userId="7230d4dec6058018" providerId="LiveId" clId="{68BA2EA3-2F3B-493A-A281-A86910299AF8}" dt="2017-10-31T15:31:09.155" v="1209" actId="2696"/>
        <pc:sldMkLst>
          <pc:docMk/>
          <pc:sldMk cId="130212158" sldId="270"/>
        </pc:sldMkLst>
      </pc:sldChg>
      <pc:sldChg chg="del">
        <pc:chgData name="Tamas Ungi" userId="7230d4dec6058018" providerId="LiveId" clId="{68BA2EA3-2F3B-493A-A281-A86910299AF8}" dt="2017-10-31T15:31:11.739" v="1210" actId="2696"/>
        <pc:sldMkLst>
          <pc:docMk/>
          <pc:sldMk cId="3010549678" sldId="271"/>
        </pc:sldMkLst>
      </pc:sldChg>
      <pc:sldChg chg="del">
        <pc:chgData name="Tamas Ungi" userId="7230d4dec6058018" providerId="LiveId" clId="{68BA2EA3-2F3B-493A-A281-A86910299AF8}" dt="2017-10-31T15:31:23.727" v="1211" actId="2696"/>
        <pc:sldMkLst>
          <pc:docMk/>
          <pc:sldMk cId="4225327164" sldId="272"/>
        </pc:sldMkLst>
      </pc:sldChg>
      <pc:sldChg chg="modSp del">
        <pc:chgData name="Tamas Ungi" userId="7230d4dec6058018" providerId="LiveId" clId="{68BA2EA3-2F3B-493A-A281-A86910299AF8}" dt="2017-10-31T15:30:35.700" v="1202" actId="2696"/>
        <pc:sldMkLst>
          <pc:docMk/>
          <pc:sldMk cId="2529947624" sldId="303"/>
        </pc:sldMkLst>
        <pc:spChg chg="mod">
          <ac:chgData name="Tamas Ungi" userId="7230d4dec6058018" providerId="LiveId" clId="{68BA2EA3-2F3B-493A-A281-A86910299AF8}" dt="2017-10-30T16:31:51.663" v="1198" actId="20577"/>
          <ac:spMkLst>
            <pc:docMk/>
            <pc:sldMk cId="2529947624" sldId="303"/>
            <ac:spMk id="3" creationId="{00000000-0000-0000-0000-000000000000}"/>
          </ac:spMkLst>
        </pc:spChg>
      </pc:sldChg>
      <pc:sldChg chg="modSp">
        <pc:chgData name="Tamas Ungi" userId="7230d4dec6058018" providerId="LiveId" clId="{68BA2EA3-2F3B-493A-A281-A86910299AF8}" dt="2017-10-30T15:37:51.023" v="289" actId="20577"/>
        <pc:sldMkLst>
          <pc:docMk/>
          <pc:sldMk cId="393727823" sldId="304"/>
        </pc:sldMkLst>
        <pc:spChg chg="mod">
          <ac:chgData name="Tamas Ungi" userId="7230d4dec6058018" providerId="LiveId" clId="{68BA2EA3-2F3B-493A-A281-A86910299AF8}" dt="2017-10-30T15:37:51.023" v="289" actId="20577"/>
          <ac:spMkLst>
            <pc:docMk/>
            <pc:sldMk cId="393727823" sldId="304"/>
            <ac:spMk id="2" creationId="{00000000-0000-0000-0000-000000000000}"/>
          </ac:spMkLst>
        </pc:spChg>
        <pc:spChg chg="mod">
          <ac:chgData name="Tamas Ungi" userId="7230d4dec6058018" providerId="LiveId" clId="{68BA2EA3-2F3B-493A-A281-A86910299AF8}" dt="2017-10-30T15:33:46.478" v="89" actId="14100"/>
          <ac:spMkLst>
            <pc:docMk/>
            <pc:sldMk cId="393727823" sldId="304"/>
            <ac:spMk id="3" creationId="{00000000-0000-0000-0000-000000000000}"/>
          </ac:spMkLst>
        </pc:spChg>
        <pc:spChg chg="mod">
          <ac:chgData name="Tamas Ungi" userId="7230d4dec6058018" providerId="LiveId" clId="{68BA2EA3-2F3B-493A-A281-A86910299AF8}" dt="2017-10-30T15:33:55.039" v="121" actId="1036"/>
          <ac:spMkLst>
            <pc:docMk/>
            <pc:sldMk cId="393727823" sldId="304"/>
            <ac:spMk id="6" creationId="{00000000-0000-0000-0000-000000000000}"/>
          </ac:spMkLst>
        </pc:spChg>
        <pc:picChg chg="mod">
          <ac:chgData name="Tamas Ungi" userId="7230d4dec6058018" providerId="LiveId" clId="{68BA2EA3-2F3B-493A-A281-A86910299AF8}" dt="2017-10-30T15:33:55.039" v="121" actId="1036"/>
          <ac:picMkLst>
            <pc:docMk/>
            <pc:sldMk cId="393727823" sldId="304"/>
            <ac:picMk id="7" creationId="{00000000-0000-0000-0000-000000000000}"/>
          </ac:picMkLst>
        </pc:picChg>
      </pc:sldChg>
      <pc:sldChg chg="addSp delSp modSp">
        <pc:chgData name="Tamas Ungi" userId="7230d4dec6058018" providerId="LiveId" clId="{68BA2EA3-2F3B-493A-A281-A86910299AF8}" dt="2017-10-30T15:43:27.761" v="403" actId="20577"/>
        <pc:sldMkLst>
          <pc:docMk/>
          <pc:sldMk cId="1855348022" sldId="305"/>
        </pc:sldMkLst>
        <pc:spChg chg="mod">
          <ac:chgData name="Tamas Ungi" userId="7230d4dec6058018" providerId="LiveId" clId="{68BA2EA3-2F3B-493A-A281-A86910299AF8}" dt="2017-10-30T15:43:27.761" v="403" actId="20577"/>
          <ac:spMkLst>
            <pc:docMk/>
            <pc:sldMk cId="1855348022" sldId="305"/>
            <ac:spMk id="2" creationId="{00000000-0000-0000-0000-000000000000}"/>
          </ac:spMkLst>
        </pc:spChg>
        <pc:spChg chg="mod">
          <ac:chgData name="Tamas Ungi" userId="7230d4dec6058018" providerId="LiveId" clId="{68BA2EA3-2F3B-493A-A281-A86910299AF8}" dt="2017-10-30T15:40:45.352" v="362" actId="20577"/>
          <ac:spMkLst>
            <pc:docMk/>
            <pc:sldMk cId="1855348022" sldId="305"/>
            <ac:spMk id="6" creationId="{00000000-0000-0000-0000-000000000000}"/>
          </ac:spMkLst>
        </pc:spChg>
        <pc:spChg chg="del mod">
          <ac:chgData name="Tamas Ungi" userId="7230d4dec6058018" providerId="LiveId" clId="{68BA2EA3-2F3B-493A-A281-A86910299AF8}" dt="2017-10-30T15:40:18.284" v="351" actId="478"/>
          <ac:spMkLst>
            <pc:docMk/>
            <pc:sldMk cId="1855348022" sldId="305"/>
            <ac:spMk id="7" creationId="{00000000-0000-0000-0000-000000000000}"/>
          </ac:spMkLst>
        </pc:spChg>
        <pc:spChg chg="mod">
          <ac:chgData name="Tamas Ungi" userId="7230d4dec6058018" providerId="LiveId" clId="{68BA2EA3-2F3B-493A-A281-A86910299AF8}" dt="2017-10-30T15:41:08.683" v="372" actId="20577"/>
          <ac:spMkLst>
            <pc:docMk/>
            <pc:sldMk cId="1855348022" sldId="305"/>
            <ac:spMk id="13" creationId="{00000000-0000-0000-0000-000000000000}"/>
          </ac:spMkLst>
        </pc:spChg>
        <pc:spChg chg="mod">
          <ac:chgData name="Tamas Ungi" userId="7230d4dec6058018" providerId="LiveId" clId="{68BA2EA3-2F3B-493A-A281-A86910299AF8}" dt="2017-10-30T15:41:13.163" v="375" actId="20577"/>
          <ac:spMkLst>
            <pc:docMk/>
            <pc:sldMk cId="1855348022" sldId="305"/>
            <ac:spMk id="15" creationId="{00000000-0000-0000-0000-000000000000}"/>
          </ac:spMkLst>
        </pc:spChg>
        <pc:spChg chg="add mod">
          <ac:chgData name="Tamas Ungi" userId="7230d4dec6058018" providerId="LiveId" clId="{68BA2EA3-2F3B-493A-A281-A86910299AF8}" dt="2017-10-30T15:41:29.787" v="378" actId="14100"/>
          <ac:spMkLst>
            <pc:docMk/>
            <pc:sldMk cId="1855348022" sldId="305"/>
            <ac:spMk id="16" creationId="{5EFB961C-7751-495D-95A3-5172D42B627C}"/>
          </ac:spMkLst>
        </pc:spChg>
        <pc:picChg chg="mod">
          <ac:chgData name="Tamas Ungi" userId="7230d4dec6058018" providerId="LiveId" clId="{68BA2EA3-2F3B-493A-A281-A86910299AF8}" dt="2017-10-30T15:38:12.779" v="334" actId="1035"/>
          <ac:picMkLst>
            <pc:docMk/>
            <pc:sldMk cId="1855348022" sldId="305"/>
            <ac:picMk id="8" creationId="{00000000-0000-0000-0000-000000000000}"/>
          </ac:picMkLst>
        </pc:picChg>
        <pc:picChg chg="mod">
          <ac:chgData name="Tamas Ungi" userId="7230d4dec6058018" providerId="LiveId" clId="{68BA2EA3-2F3B-493A-A281-A86910299AF8}" dt="2017-10-30T15:38:12.779" v="334" actId="1035"/>
          <ac:picMkLst>
            <pc:docMk/>
            <pc:sldMk cId="1855348022" sldId="305"/>
            <ac:picMk id="10" creationId="{00000000-0000-0000-0000-000000000000}"/>
          </ac:picMkLst>
        </pc:picChg>
        <pc:picChg chg="mod">
          <ac:chgData name="Tamas Ungi" userId="7230d4dec6058018" providerId="LiveId" clId="{68BA2EA3-2F3B-493A-A281-A86910299AF8}" dt="2017-10-30T15:38:12.779" v="334" actId="1035"/>
          <ac:picMkLst>
            <pc:docMk/>
            <pc:sldMk cId="1855348022" sldId="305"/>
            <ac:picMk id="11" creationId="{00000000-0000-0000-0000-000000000000}"/>
          </ac:picMkLst>
        </pc:picChg>
        <pc:picChg chg="mod">
          <ac:chgData name="Tamas Ungi" userId="7230d4dec6058018" providerId="LiveId" clId="{68BA2EA3-2F3B-493A-A281-A86910299AF8}" dt="2017-10-30T15:38:23.319" v="349" actId="1035"/>
          <ac:picMkLst>
            <pc:docMk/>
            <pc:sldMk cId="1855348022" sldId="305"/>
            <ac:picMk id="12" creationId="{00000000-0000-0000-0000-000000000000}"/>
          </ac:picMkLst>
        </pc:picChg>
      </pc:sldChg>
      <pc:sldChg chg="del">
        <pc:chgData name="Tamas Ungi" userId="7230d4dec6058018" providerId="LiveId" clId="{68BA2EA3-2F3B-493A-A281-A86910299AF8}" dt="2017-10-31T15:30:39.672" v="1203" actId="2696"/>
        <pc:sldMkLst>
          <pc:docMk/>
          <pc:sldMk cId="2759393433" sldId="306"/>
        </pc:sldMkLst>
      </pc:sldChg>
      <pc:sldChg chg="addSp delSp modSp add del">
        <pc:chgData name="Tamas Ungi" userId="7230d4dec6058018" providerId="LiveId" clId="{68BA2EA3-2F3B-493A-A281-A86910299AF8}" dt="2017-10-31T15:29:51.809" v="1199" actId="2696"/>
        <pc:sldMkLst>
          <pc:docMk/>
          <pc:sldMk cId="3646451486" sldId="307"/>
        </pc:sldMkLst>
        <pc:spChg chg="del">
          <ac:chgData name="Tamas Ungi" userId="7230d4dec6058018" providerId="LiveId" clId="{68BA2EA3-2F3B-493A-A281-A86910299AF8}" dt="2017-10-30T15:34:41.156" v="123" actId="115"/>
          <ac:spMkLst>
            <pc:docMk/>
            <pc:sldMk cId="3646451486" sldId="307"/>
            <ac:spMk id="2" creationId="{4FF3E126-0208-4BA1-9255-313E5B6D8A8B}"/>
          </ac:spMkLst>
        </pc:spChg>
        <pc:spChg chg="del">
          <ac:chgData name="Tamas Ungi" userId="7230d4dec6058018" providerId="LiveId" clId="{68BA2EA3-2F3B-493A-A281-A86910299AF8}" dt="2017-10-30T15:34:41.156" v="123" actId="115"/>
          <ac:spMkLst>
            <pc:docMk/>
            <pc:sldMk cId="3646451486" sldId="307"/>
            <ac:spMk id="3" creationId="{70F47929-8123-442B-9FD4-1340C019BB0C}"/>
          </ac:spMkLst>
        </pc:spChg>
        <pc:spChg chg="add mod">
          <ac:chgData name="Tamas Ungi" userId="7230d4dec6058018" providerId="LiveId" clId="{68BA2EA3-2F3B-493A-A281-A86910299AF8}" dt="2017-10-30T15:35:52.717" v="250" actId="115"/>
          <ac:spMkLst>
            <pc:docMk/>
            <pc:sldMk cId="3646451486" sldId="307"/>
            <ac:spMk id="4" creationId="{31749BE5-DD94-4850-BC2A-FA3B527A7346}"/>
          </ac:spMkLst>
        </pc:spChg>
      </pc:sldChg>
      <pc:sldChg chg="modSp add del">
        <pc:chgData name="Tamas Ungi" userId="7230d4dec6058018" providerId="LiveId" clId="{68BA2EA3-2F3B-493A-A281-A86910299AF8}" dt="2017-10-31T15:30:33.549" v="1201" actId="2696"/>
        <pc:sldMkLst>
          <pc:docMk/>
          <pc:sldMk cId="4126363996" sldId="308"/>
        </pc:sldMkLst>
        <pc:spChg chg="mod">
          <ac:chgData name="Tamas Ungi" userId="7230d4dec6058018" providerId="LiveId" clId="{68BA2EA3-2F3B-493A-A281-A86910299AF8}" dt="2017-10-30T15:36:43.095" v="286" actId="113"/>
          <ac:spMkLst>
            <pc:docMk/>
            <pc:sldMk cId="4126363996" sldId="308"/>
            <ac:spMk id="4" creationId="{31749BE5-DD94-4850-BC2A-FA3B527A7346}"/>
          </ac:spMkLst>
        </pc:spChg>
      </pc:sldChg>
      <pc:sldChg chg="modSp add">
        <pc:chgData name="Tamas Ungi" userId="7230d4dec6058018" providerId="LiveId" clId="{68BA2EA3-2F3B-493A-A281-A86910299AF8}" dt="2017-10-30T15:48:13.287" v="874" actId="20577"/>
        <pc:sldMkLst>
          <pc:docMk/>
          <pc:sldMk cId="3975906875" sldId="309"/>
        </pc:sldMkLst>
        <pc:spChg chg="mod">
          <ac:chgData name="Tamas Ungi" userId="7230d4dec6058018" providerId="LiveId" clId="{68BA2EA3-2F3B-493A-A281-A86910299AF8}" dt="2017-10-30T15:44:37.195" v="417" actId="20577"/>
          <ac:spMkLst>
            <pc:docMk/>
            <pc:sldMk cId="3975906875" sldId="309"/>
            <ac:spMk id="2" creationId="{3306A5D5-0023-452A-B3DB-2DB203FA948B}"/>
          </ac:spMkLst>
        </pc:spChg>
        <pc:spChg chg="mod">
          <ac:chgData name="Tamas Ungi" userId="7230d4dec6058018" providerId="LiveId" clId="{68BA2EA3-2F3B-493A-A281-A86910299AF8}" dt="2017-10-30T15:48:13.287" v="874" actId="20577"/>
          <ac:spMkLst>
            <pc:docMk/>
            <pc:sldMk cId="3975906875" sldId="309"/>
            <ac:spMk id="3" creationId="{7E82D447-67D2-4631-9E74-5434089CEEEB}"/>
          </ac:spMkLst>
        </pc:spChg>
      </pc:sldChg>
      <pc:sldChg chg="addSp delSp modSp add">
        <pc:chgData name="Tamas Ungi" userId="7230d4dec6058018" providerId="LiveId" clId="{68BA2EA3-2F3B-493A-A281-A86910299AF8}" dt="2017-10-31T15:31:58.413" v="1229" actId="20577"/>
        <pc:sldMkLst>
          <pc:docMk/>
          <pc:sldMk cId="123075184" sldId="310"/>
        </pc:sldMkLst>
        <pc:spChg chg="del">
          <ac:chgData name="Tamas Ungi" userId="7230d4dec6058018" providerId="LiveId" clId="{68BA2EA3-2F3B-493A-A281-A86910299AF8}" dt="2017-10-30T15:54:26.954" v="876" actId="20577"/>
          <ac:spMkLst>
            <pc:docMk/>
            <pc:sldMk cId="123075184" sldId="310"/>
            <ac:spMk id="2" creationId="{09A61932-0226-4590-BCF2-68A9C317F750}"/>
          </ac:spMkLst>
        </pc:spChg>
        <pc:spChg chg="add mod">
          <ac:chgData name="Tamas Ungi" userId="7230d4dec6058018" providerId="LiveId" clId="{68BA2EA3-2F3B-493A-A281-A86910299AF8}" dt="2017-10-31T15:31:58.413" v="1229" actId="20577"/>
          <ac:spMkLst>
            <pc:docMk/>
            <pc:sldMk cId="123075184" sldId="310"/>
            <ac:spMk id="2" creationId="{498DFD45-5BFC-4106-9ADC-19F2BE2D0DE9}"/>
          </ac:spMkLst>
        </pc:spChg>
        <pc:spChg chg="add mod">
          <ac:chgData name="Tamas Ungi" userId="7230d4dec6058018" providerId="LiveId" clId="{68BA2EA3-2F3B-493A-A281-A86910299AF8}" dt="2017-10-30T15:55:27.074" v="893" actId="1076"/>
          <ac:spMkLst>
            <pc:docMk/>
            <pc:sldMk cId="123075184" sldId="310"/>
            <ac:spMk id="4" creationId="{5A6E273B-4A3C-4547-B958-999C682C69F3}"/>
          </ac:spMkLst>
        </pc:spChg>
        <pc:spChg chg="add mod">
          <ac:chgData name="Tamas Ungi" userId="7230d4dec6058018" providerId="LiveId" clId="{68BA2EA3-2F3B-493A-A281-A86910299AF8}" dt="2017-10-30T15:55:34.670" v="901" actId="20577"/>
          <ac:spMkLst>
            <pc:docMk/>
            <pc:sldMk cId="123075184" sldId="310"/>
            <ac:spMk id="6" creationId="{2226174E-AFD9-4719-A268-5A0FABCD68D7}"/>
          </ac:spMkLst>
        </pc:spChg>
        <pc:picChg chg="add del mod">
          <ac:chgData name="Tamas Ungi" userId="7230d4dec6058018" providerId="LiveId" clId="{68BA2EA3-2F3B-493A-A281-A86910299AF8}" dt="2017-10-30T15:55:11.539" v="887" actId="478"/>
          <ac:picMkLst>
            <pc:docMk/>
            <pc:sldMk cId="123075184" sldId="310"/>
            <ac:picMk id="3" creationId="{544D2926-97BC-422D-A48F-D8BF72D648E6}"/>
          </ac:picMkLst>
        </pc:picChg>
        <pc:picChg chg="add mod ord">
          <ac:chgData name="Tamas Ungi" userId="7230d4dec6058018" providerId="LiveId" clId="{68BA2EA3-2F3B-493A-A281-A86910299AF8}" dt="2017-10-30T15:55:22.993" v="892" actId="1076"/>
          <ac:picMkLst>
            <pc:docMk/>
            <pc:sldMk cId="123075184" sldId="310"/>
            <ac:picMk id="5" creationId="{F19F65E0-64E3-43A9-9831-8DAE1C434463}"/>
          </ac:picMkLst>
        </pc:picChg>
      </pc:sldChg>
      <pc:sldChg chg="addSp modSp add modAnim">
        <pc:chgData name="Tamas Ungi" userId="7230d4dec6058018" providerId="LiveId" clId="{68BA2EA3-2F3B-493A-A281-A86910299AF8}" dt="2017-10-30T16:21:39.936" v="964" actId="20577"/>
        <pc:sldMkLst>
          <pc:docMk/>
          <pc:sldMk cId="2774538681" sldId="311"/>
        </pc:sldMkLst>
        <pc:spChg chg="add mod">
          <ac:chgData name="Tamas Ungi" userId="7230d4dec6058018" providerId="LiveId" clId="{68BA2EA3-2F3B-493A-A281-A86910299AF8}" dt="2017-10-30T16:19:59.566" v="960" actId="20577"/>
          <ac:spMkLst>
            <pc:docMk/>
            <pc:sldMk cId="2774538681" sldId="311"/>
            <ac:spMk id="2" creationId="{14C445DD-8E7E-4363-983A-BB6E35511B5C}"/>
          </ac:spMkLst>
        </pc:spChg>
        <pc:picChg chg="add mod">
          <ac:chgData name="Tamas Ungi" userId="7230d4dec6058018" providerId="LiveId" clId="{68BA2EA3-2F3B-493A-A281-A86910299AF8}" dt="2017-10-30T16:21:34.528" v="962" actId="1076"/>
          <ac:picMkLst>
            <pc:docMk/>
            <pc:sldMk cId="2774538681" sldId="311"/>
            <ac:picMk id="3" creationId="{DD848377-78DD-4DA0-8F31-DB05C519F310}"/>
          </ac:picMkLst>
        </pc:picChg>
      </pc:sldChg>
      <pc:sldChg chg="add del">
        <pc:chgData name="Tamas Ungi" userId="7230d4dec6058018" providerId="LiveId" clId="{68BA2EA3-2F3B-493A-A281-A86910299AF8}" dt="2017-10-30T16:23:07.309" v="967" actId="2696"/>
        <pc:sldMkLst>
          <pc:docMk/>
          <pc:sldMk cId="2061674504" sldId="312"/>
        </pc:sldMkLst>
      </pc:sldChg>
      <pc:sldChg chg="modSp add del">
        <pc:chgData name="Tamas Ungi" userId="7230d4dec6058018" providerId="LiveId" clId="{68BA2EA3-2F3B-493A-A281-A86910299AF8}" dt="2017-10-31T15:30:11.161" v="1200" actId="2696"/>
        <pc:sldMkLst>
          <pc:docMk/>
          <pc:sldMk cId="2632427157" sldId="312"/>
        </pc:sldMkLst>
        <pc:spChg chg="mod">
          <ac:chgData name="Tamas Ungi" userId="7230d4dec6058018" providerId="LiveId" clId="{68BA2EA3-2F3B-493A-A281-A86910299AF8}" dt="2017-10-30T16:23:21.550" v="992" actId="6549"/>
          <ac:spMkLst>
            <pc:docMk/>
            <pc:sldMk cId="2632427157" sldId="312"/>
            <ac:spMk id="4" creationId="{31749BE5-DD94-4850-BC2A-FA3B527A7346}"/>
          </ac:spMkLst>
        </pc:spChg>
      </pc:sldChg>
      <pc:sldChg chg="addSp modSp add">
        <pc:chgData name="Tamas Ungi" userId="7230d4dec6058018" providerId="LiveId" clId="{68BA2EA3-2F3B-493A-A281-A86910299AF8}" dt="2017-10-30T16:29:43.352" v="1156" actId="1076"/>
        <pc:sldMkLst>
          <pc:docMk/>
          <pc:sldMk cId="1924074211" sldId="313"/>
        </pc:sldMkLst>
        <pc:spChg chg="mod">
          <ac:chgData name="Tamas Ungi" userId="7230d4dec6058018" providerId="LiveId" clId="{68BA2EA3-2F3B-493A-A281-A86910299AF8}" dt="2017-10-30T16:24:24.682" v="1017" actId="20577"/>
          <ac:spMkLst>
            <pc:docMk/>
            <pc:sldMk cId="1924074211" sldId="313"/>
            <ac:spMk id="2" creationId="{2D2B4D78-D943-4537-8313-4BDA13F1F6DF}"/>
          </ac:spMkLst>
        </pc:spChg>
        <pc:spChg chg="add mod">
          <ac:chgData name="Tamas Ungi" userId="7230d4dec6058018" providerId="LiveId" clId="{68BA2EA3-2F3B-493A-A281-A86910299AF8}" dt="2017-10-30T16:25:44.086" v="1151" actId="20577"/>
          <ac:spMkLst>
            <pc:docMk/>
            <pc:sldMk cId="1924074211" sldId="313"/>
            <ac:spMk id="3" creationId="{EBC63EE6-FC4F-46C4-9521-5F6D78F27C91}"/>
          </ac:spMkLst>
        </pc:spChg>
        <pc:picChg chg="add mod modCrop">
          <ac:chgData name="Tamas Ungi" userId="7230d4dec6058018" providerId="LiveId" clId="{68BA2EA3-2F3B-493A-A281-A86910299AF8}" dt="2017-10-30T16:29:43.352" v="1156" actId="1076"/>
          <ac:picMkLst>
            <pc:docMk/>
            <pc:sldMk cId="1924074211" sldId="313"/>
            <ac:picMk id="4" creationId="{7C5C9AB9-7467-44E6-BBC8-E6185E687E33}"/>
          </ac:picMkLst>
        </pc:picChg>
      </pc:sldChg>
      <pc:sldMasterChg chg="modSp">
        <pc:chgData name="Tamas Ungi" userId="7230d4dec6058018" providerId="LiveId" clId="{68BA2EA3-2F3B-493A-A281-A86910299AF8}" dt="2017-10-30T15:30:47.975" v="0" actId="113"/>
        <pc:sldMasterMkLst>
          <pc:docMk/>
          <pc:sldMasterMk cId="1567960531" sldId="2147483660"/>
        </pc:sldMasterMkLst>
        <pc:spChg chg="mod">
          <ac:chgData name="Tamas Ungi" userId="7230d4dec6058018" providerId="LiveId" clId="{68BA2EA3-2F3B-493A-A281-A86910299AF8}" dt="2017-10-30T15:30:47.975" v="0" actId="113"/>
          <ac:spMkLst>
            <pc:docMk/>
            <pc:sldMasterMk cId="1567960531" sldId="2147483660"/>
            <ac:spMk id="2" creationId="{00000000-0000-0000-0000-000000000000}"/>
          </ac:spMkLst>
        </pc:spChg>
      </pc:sldMasterChg>
    </pc:docChg>
  </pc:docChgLst>
  <pc:docChgLst>
    <pc:chgData name="Tamas Ungi" userId="7230d4dec6058018" providerId="LiveId" clId="{D7BF1A9A-AE03-4B1F-A9C7-FFC282507202}"/>
    <pc:docChg chg="undo custSel addSld delSld modSld">
      <pc:chgData name="Tamas Ungi" userId="7230d4dec6058018" providerId="LiveId" clId="{D7BF1A9A-AE03-4B1F-A9C7-FFC282507202}" dt="2017-11-21T05:15:11.537" v="2958" actId="1076"/>
      <pc:docMkLst>
        <pc:docMk/>
      </pc:docMkLst>
      <pc:sldChg chg="modSp">
        <pc:chgData name="Tamas Ungi" userId="7230d4dec6058018" providerId="LiveId" clId="{D7BF1A9A-AE03-4B1F-A9C7-FFC282507202}" dt="2017-11-19T03:38:30.204" v="172" actId="20577"/>
        <pc:sldMkLst>
          <pc:docMk/>
          <pc:sldMk cId="1834332348" sldId="256"/>
        </pc:sldMkLst>
        <pc:spChg chg="mod">
          <ac:chgData name="Tamas Ungi" userId="7230d4dec6058018" providerId="LiveId" clId="{D7BF1A9A-AE03-4B1F-A9C7-FFC282507202}" dt="2017-11-19T03:38:30.204" v="172" actId="20577"/>
          <ac:spMkLst>
            <pc:docMk/>
            <pc:sldMk cId="1834332348" sldId="256"/>
            <ac:spMk id="3" creationId="{00000000-0000-0000-0000-000000000000}"/>
          </ac:spMkLst>
        </pc:spChg>
      </pc:sldChg>
      <pc:sldChg chg="addSp delSp modSp">
        <pc:chgData name="Tamas Ungi" userId="7230d4dec6058018" providerId="LiveId" clId="{D7BF1A9A-AE03-4B1F-A9C7-FFC282507202}" dt="2017-11-19T07:01:06.161" v="678" actId="1035"/>
        <pc:sldMkLst>
          <pc:docMk/>
          <pc:sldMk cId="3049292758" sldId="259"/>
        </pc:sldMkLst>
        <pc:spChg chg="mod">
          <ac:chgData name="Tamas Ungi" userId="7230d4dec6058018" providerId="LiveId" clId="{D7BF1A9A-AE03-4B1F-A9C7-FFC282507202}" dt="2017-11-19T07:00:39.626" v="667" actId="1076"/>
          <ac:spMkLst>
            <pc:docMk/>
            <pc:sldMk cId="3049292758" sldId="259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19T07:01:06.161" v="678" actId="1035"/>
          <ac:spMkLst>
            <pc:docMk/>
            <pc:sldMk cId="3049292758" sldId="259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19T07:00:51.690" v="669" actId="1076"/>
          <ac:spMkLst>
            <pc:docMk/>
            <pc:sldMk cId="3049292758" sldId="259"/>
            <ac:spMk id="7" creationId="{00000000-0000-0000-0000-000000000000}"/>
          </ac:spMkLst>
        </pc:spChg>
        <pc:spChg chg="mod">
          <ac:chgData name="Tamas Ungi" userId="7230d4dec6058018" providerId="LiveId" clId="{D7BF1A9A-AE03-4B1F-A9C7-FFC282507202}" dt="2017-11-19T07:01:02.013" v="674" actId="1035"/>
          <ac:spMkLst>
            <pc:docMk/>
            <pc:sldMk cId="3049292758" sldId="259"/>
            <ac:spMk id="8" creationId="{DBCDC87C-E20F-4340-8133-0F9E77FB291F}"/>
          </ac:spMkLst>
        </pc:spChg>
        <pc:spChg chg="mod">
          <ac:chgData name="Tamas Ungi" userId="7230d4dec6058018" providerId="LiveId" clId="{D7BF1A9A-AE03-4B1F-A9C7-FFC282507202}" dt="2017-11-19T07:01:02.013" v="674" actId="1035"/>
          <ac:spMkLst>
            <pc:docMk/>
            <pc:sldMk cId="3049292758" sldId="259"/>
            <ac:spMk id="9" creationId="{C09C2804-E246-4A12-9583-35C0A911D322}"/>
          </ac:spMkLst>
        </pc:spChg>
        <pc:spChg chg="add mod">
          <ac:chgData name="Tamas Ungi" userId="7230d4dec6058018" providerId="LiveId" clId="{D7BF1A9A-AE03-4B1F-A9C7-FFC282507202}" dt="2017-11-19T07:01:02.013" v="674" actId="1035"/>
          <ac:spMkLst>
            <pc:docMk/>
            <pc:sldMk cId="3049292758" sldId="259"/>
            <ac:spMk id="10" creationId="{C0D18FBD-EAC7-4E11-AFDC-11AEB334DF20}"/>
          </ac:spMkLst>
        </pc:spChg>
        <pc:picChg chg="del">
          <ac:chgData name="Tamas Ungi" userId="7230d4dec6058018" providerId="LiveId" clId="{D7BF1A9A-AE03-4B1F-A9C7-FFC282507202}" dt="2017-11-19T07:00:33.522" v="664" actId="478"/>
          <ac:picMkLst>
            <pc:docMk/>
            <pc:sldMk cId="3049292758" sldId="259"/>
            <ac:picMk id="2" creationId="{5E8BF749-CF77-4689-A406-940A7030FD56}"/>
          </ac:picMkLst>
        </pc:picChg>
        <pc:picChg chg="add ord">
          <ac:chgData name="Tamas Ungi" userId="7230d4dec6058018" providerId="LiveId" clId="{D7BF1A9A-AE03-4B1F-A9C7-FFC282507202}" dt="2017-11-19T07:00:36.140" v="666" actId="167"/>
          <ac:picMkLst>
            <pc:docMk/>
            <pc:sldMk cId="3049292758" sldId="259"/>
            <ac:picMk id="3" creationId="{77ACF9CB-E8B9-4048-B4E4-FBC3815743B8}"/>
          </ac:picMkLst>
        </pc:picChg>
      </pc:sldChg>
      <pc:sldChg chg="del">
        <pc:chgData name="Tamas Ungi" userId="7230d4dec6058018" providerId="LiveId" clId="{D7BF1A9A-AE03-4B1F-A9C7-FFC282507202}" dt="2017-11-21T03:46:14.850" v="944" actId="2696"/>
        <pc:sldMkLst>
          <pc:docMk/>
          <pc:sldMk cId="2999965787" sldId="263"/>
        </pc:sldMkLst>
      </pc:sldChg>
      <pc:sldChg chg="addSp delSp modSp">
        <pc:chgData name="Tamas Ungi" userId="7230d4dec6058018" providerId="LiveId" clId="{D7BF1A9A-AE03-4B1F-A9C7-FFC282507202}" dt="2017-11-21T03:46:42.180" v="947" actId="167"/>
        <pc:sldMkLst>
          <pc:docMk/>
          <pc:sldMk cId="2248600659" sldId="264"/>
        </pc:sldMkLst>
        <pc:picChg chg="del">
          <ac:chgData name="Tamas Ungi" userId="7230d4dec6058018" providerId="LiveId" clId="{D7BF1A9A-AE03-4B1F-A9C7-FFC282507202}" dt="2017-11-21T03:46:39.134" v="945" actId="478"/>
          <ac:picMkLst>
            <pc:docMk/>
            <pc:sldMk cId="2248600659" sldId="264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3:46:42.180" v="947" actId="167"/>
          <ac:picMkLst>
            <pc:docMk/>
            <pc:sldMk cId="2248600659" sldId="264"/>
            <ac:picMk id="7" creationId="{26F300A1-09B5-4F7C-842E-73D673636D81}"/>
          </ac:picMkLst>
        </pc:picChg>
      </pc:sldChg>
      <pc:sldChg chg="addSp delSp modSp">
        <pc:chgData name="Tamas Ungi" userId="7230d4dec6058018" providerId="LiveId" clId="{D7BF1A9A-AE03-4B1F-A9C7-FFC282507202}" dt="2017-11-21T03:47:18.262" v="953" actId="1076"/>
        <pc:sldMkLst>
          <pc:docMk/>
          <pc:sldMk cId="2120154761" sldId="265"/>
        </pc:sldMkLst>
        <pc:spChg chg="mod">
          <ac:chgData name="Tamas Ungi" userId="7230d4dec6058018" providerId="LiveId" clId="{D7BF1A9A-AE03-4B1F-A9C7-FFC282507202}" dt="2017-11-21T03:47:18.262" v="953" actId="1076"/>
          <ac:spMkLst>
            <pc:docMk/>
            <pc:sldMk cId="2120154761" sldId="265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3:47:12.674" v="951" actId="1076"/>
          <ac:spMkLst>
            <pc:docMk/>
            <pc:sldMk cId="2120154761" sldId="265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3:47:14.931" v="952" actId="1076"/>
          <ac:spMkLst>
            <pc:docMk/>
            <pc:sldMk cId="2120154761" sldId="265"/>
            <ac:spMk id="6" creationId="{00000000-0000-0000-0000-000000000000}"/>
          </ac:spMkLst>
        </pc:spChg>
        <pc:picChg chg="add ord">
          <ac:chgData name="Tamas Ungi" userId="7230d4dec6058018" providerId="LiveId" clId="{D7BF1A9A-AE03-4B1F-A9C7-FFC282507202}" dt="2017-11-21T03:47:09.686" v="950" actId="167"/>
          <ac:picMkLst>
            <pc:docMk/>
            <pc:sldMk cId="2120154761" sldId="265"/>
            <ac:picMk id="2" creationId="{77C0A6A4-373E-41FE-BFC1-9212395B3AAF}"/>
          </ac:picMkLst>
        </pc:picChg>
        <pc:picChg chg="del">
          <ac:chgData name="Tamas Ungi" userId="7230d4dec6058018" providerId="LiveId" clId="{D7BF1A9A-AE03-4B1F-A9C7-FFC282507202}" dt="2017-11-21T03:47:07.455" v="948" actId="478"/>
          <ac:picMkLst>
            <pc:docMk/>
            <pc:sldMk cId="2120154761" sldId="265"/>
            <ac:picMk id="3" creationId="{00000000-0000-0000-0000-000000000000}"/>
          </ac:picMkLst>
        </pc:picChg>
      </pc:sldChg>
      <pc:sldChg chg="del">
        <pc:chgData name="Tamas Ungi" userId="7230d4dec6058018" providerId="LiveId" clId="{D7BF1A9A-AE03-4B1F-A9C7-FFC282507202}" dt="2017-11-21T03:55:04.942" v="1115" actId="2696"/>
        <pc:sldMkLst>
          <pc:docMk/>
          <pc:sldMk cId="2781439582" sldId="267"/>
        </pc:sldMkLst>
      </pc:sldChg>
      <pc:sldChg chg="addSp delSp modSp">
        <pc:chgData name="Tamas Ungi" userId="7230d4dec6058018" providerId="LiveId" clId="{D7BF1A9A-AE03-4B1F-A9C7-FFC282507202}" dt="2017-11-21T03:49:27.756" v="1018" actId="14100"/>
        <pc:sldMkLst>
          <pc:docMk/>
          <pc:sldMk cId="366088867" sldId="273"/>
        </pc:sldMkLst>
        <pc:spChg chg="mod">
          <ac:chgData name="Tamas Ungi" userId="7230d4dec6058018" providerId="LiveId" clId="{D7BF1A9A-AE03-4B1F-A9C7-FFC282507202}" dt="2017-11-21T03:47:58.875" v="957" actId="1076"/>
          <ac:spMkLst>
            <pc:docMk/>
            <pc:sldMk cId="366088867" sldId="273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3:49:27.756" v="1018" actId="14100"/>
          <ac:spMkLst>
            <pc:docMk/>
            <pc:sldMk cId="366088867" sldId="273"/>
            <ac:spMk id="7" creationId="{00000000-0000-0000-0000-000000000000}"/>
          </ac:spMkLst>
        </pc:spChg>
        <pc:picChg chg="del">
          <ac:chgData name="Tamas Ungi" userId="7230d4dec6058018" providerId="LiveId" clId="{D7BF1A9A-AE03-4B1F-A9C7-FFC282507202}" dt="2017-11-21T03:47:52.888" v="954" actId="478"/>
          <ac:picMkLst>
            <pc:docMk/>
            <pc:sldMk cId="366088867" sldId="273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3:47:55.471" v="956" actId="167"/>
          <ac:picMkLst>
            <pc:docMk/>
            <pc:sldMk cId="366088867" sldId="273"/>
            <ac:picMk id="4" creationId="{DC51A5C3-2D22-441C-805D-C2D27A90868A}"/>
          </ac:picMkLst>
        </pc:picChg>
      </pc:sldChg>
      <pc:sldChg chg="addSp delSp modSp">
        <pc:chgData name="Tamas Ungi" userId="7230d4dec6058018" providerId="LiveId" clId="{D7BF1A9A-AE03-4B1F-A9C7-FFC282507202}" dt="2017-11-21T03:50:55.823" v="1029" actId="1076"/>
        <pc:sldMkLst>
          <pc:docMk/>
          <pc:sldMk cId="2215733661" sldId="274"/>
        </pc:sldMkLst>
        <pc:spChg chg="mod">
          <ac:chgData name="Tamas Ungi" userId="7230d4dec6058018" providerId="LiveId" clId="{D7BF1A9A-AE03-4B1F-A9C7-FFC282507202}" dt="2017-11-21T03:50:35.079" v="1024" actId="1076"/>
          <ac:spMkLst>
            <pc:docMk/>
            <pc:sldMk cId="2215733661" sldId="274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0:44.327" v="1027" actId="20577"/>
          <ac:spMkLst>
            <pc:docMk/>
            <pc:sldMk cId="2215733661" sldId="274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0:55.823" v="1029" actId="1076"/>
          <ac:spMkLst>
            <pc:docMk/>
            <pc:sldMk cId="2215733661" sldId="274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0:29.756" v="1022" actId="1076"/>
          <ac:spMkLst>
            <pc:docMk/>
            <pc:sldMk cId="2215733661" sldId="274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0:31.612" v="1023" actId="1076"/>
          <ac:spMkLst>
            <pc:docMk/>
            <pc:sldMk cId="2215733661" sldId="274"/>
            <ac:spMk id="7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0:39.851" v="1025" actId="1076"/>
          <ac:spMkLst>
            <pc:docMk/>
            <pc:sldMk cId="2215733661" sldId="274"/>
            <ac:spMk id="8" creationId="{00000000-0000-0000-0000-000000000000}"/>
          </ac:spMkLst>
        </pc:spChg>
        <pc:picChg chg="del">
          <ac:chgData name="Tamas Ungi" userId="7230d4dec6058018" providerId="LiveId" clId="{D7BF1A9A-AE03-4B1F-A9C7-FFC282507202}" dt="2017-11-21T03:50:23.180" v="1019" actId="478"/>
          <ac:picMkLst>
            <pc:docMk/>
            <pc:sldMk cId="2215733661" sldId="274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3:50:26.023" v="1021" actId="167"/>
          <ac:picMkLst>
            <pc:docMk/>
            <pc:sldMk cId="2215733661" sldId="274"/>
            <ac:picMk id="9" creationId="{2586FD08-7152-4D1B-A432-C7A4CA49A8BE}"/>
          </ac:picMkLst>
        </pc:picChg>
      </pc:sldChg>
      <pc:sldChg chg="addSp delSp modSp">
        <pc:chgData name="Tamas Ungi" userId="7230d4dec6058018" providerId="LiveId" clId="{D7BF1A9A-AE03-4B1F-A9C7-FFC282507202}" dt="2017-11-21T03:54:03.392" v="1113" actId="1076"/>
        <pc:sldMkLst>
          <pc:docMk/>
          <pc:sldMk cId="1009470712" sldId="275"/>
        </pc:sldMkLst>
        <pc:spChg chg="mod">
          <ac:chgData name="Tamas Ungi" userId="7230d4dec6058018" providerId="LiveId" clId="{D7BF1A9A-AE03-4B1F-A9C7-FFC282507202}" dt="2017-11-21T03:52:10.602" v="1066" actId="1037"/>
          <ac:spMkLst>
            <pc:docMk/>
            <pc:sldMk cId="1009470712" sldId="275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2:15.552" v="1067" actId="1076"/>
          <ac:spMkLst>
            <pc:docMk/>
            <pc:sldMk cId="1009470712" sldId="275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3:53:05.770" v="1078" actId="1076"/>
          <ac:spMkLst>
            <pc:docMk/>
            <pc:sldMk cId="1009470712" sldId="275"/>
            <ac:spMk id="7" creationId="{00000000-0000-0000-0000-000000000000}"/>
          </ac:spMkLst>
        </pc:spChg>
        <pc:spChg chg="add mod">
          <ac:chgData name="Tamas Ungi" userId="7230d4dec6058018" providerId="LiveId" clId="{D7BF1A9A-AE03-4B1F-A9C7-FFC282507202}" dt="2017-11-21T03:54:03.392" v="1113" actId="1076"/>
          <ac:spMkLst>
            <pc:docMk/>
            <pc:sldMk cId="1009470712" sldId="275"/>
            <ac:spMk id="10" creationId="{7AF52298-B4B2-4B40-8C6C-B79819046C36}"/>
          </ac:spMkLst>
        </pc:spChg>
        <pc:picChg chg="del">
          <ac:chgData name="Tamas Ungi" userId="7230d4dec6058018" providerId="LiveId" clId="{D7BF1A9A-AE03-4B1F-A9C7-FFC282507202}" dt="2017-11-21T03:52:49.906" v="1068" actId="478"/>
          <ac:picMkLst>
            <pc:docMk/>
            <pc:sldMk cId="1009470712" sldId="275"/>
            <ac:picMk id="2" creationId="{00000000-0000-0000-0000-000000000000}"/>
          </ac:picMkLst>
        </pc:picChg>
        <pc:picChg chg="del">
          <ac:chgData name="Tamas Ungi" userId="7230d4dec6058018" providerId="LiveId" clId="{D7BF1A9A-AE03-4B1F-A9C7-FFC282507202}" dt="2017-11-21T03:51:45.239" v="1030" actId="478"/>
          <ac:picMkLst>
            <pc:docMk/>
            <pc:sldMk cId="1009470712" sldId="275"/>
            <ac:picMk id="5" creationId="{A28528F3-2480-4637-84D6-C9F057F3B342}"/>
          </ac:picMkLst>
        </pc:picChg>
        <pc:picChg chg="add mod ord">
          <ac:chgData name="Tamas Ungi" userId="7230d4dec6058018" providerId="LiveId" clId="{D7BF1A9A-AE03-4B1F-A9C7-FFC282507202}" dt="2017-11-21T03:52:10.602" v="1066" actId="1037"/>
          <ac:picMkLst>
            <pc:docMk/>
            <pc:sldMk cId="1009470712" sldId="275"/>
            <ac:picMk id="6" creationId="{48AE8FC1-D917-4C61-8A5D-DB264E9699E2}"/>
          </ac:picMkLst>
        </pc:picChg>
        <pc:picChg chg="add mod ord">
          <ac:chgData name="Tamas Ungi" userId="7230d4dec6058018" providerId="LiveId" clId="{D7BF1A9A-AE03-4B1F-A9C7-FFC282507202}" dt="2017-11-21T03:53:40.675" v="1082" actId="1076"/>
          <ac:picMkLst>
            <pc:docMk/>
            <pc:sldMk cId="1009470712" sldId="275"/>
            <ac:picMk id="8" creationId="{A10F5D89-72E5-4056-8414-8A84C38D9A7E}"/>
          </ac:picMkLst>
        </pc:picChg>
        <pc:picChg chg="add mod">
          <ac:chgData name="Tamas Ungi" userId="7230d4dec6058018" providerId="LiveId" clId="{D7BF1A9A-AE03-4B1F-A9C7-FFC282507202}" dt="2017-11-21T03:53:36.385" v="1080" actId="1076"/>
          <ac:picMkLst>
            <pc:docMk/>
            <pc:sldMk cId="1009470712" sldId="275"/>
            <ac:picMk id="9" creationId="{185DAA40-2D37-4746-926E-CCC9F373FF2E}"/>
          </ac:picMkLst>
        </pc:picChg>
      </pc:sldChg>
      <pc:sldChg chg="del">
        <pc:chgData name="Tamas Ungi" userId="7230d4dec6058018" providerId="LiveId" clId="{D7BF1A9A-AE03-4B1F-A9C7-FFC282507202}" dt="2017-11-21T03:55:02.709" v="1114" actId="2696"/>
        <pc:sldMkLst>
          <pc:docMk/>
          <pc:sldMk cId="2611353531" sldId="276"/>
        </pc:sldMkLst>
      </pc:sldChg>
      <pc:sldChg chg="del">
        <pc:chgData name="Tamas Ungi" userId="7230d4dec6058018" providerId="LiveId" clId="{D7BF1A9A-AE03-4B1F-A9C7-FFC282507202}" dt="2017-11-21T03:55:08.689" v="1116" actId="2696"/>
        <pc:sldMkLst>
          <pc:docMk/>
          <pc:sldMk cId="539433954" sldId="277"/>
        </pc:sldMkLst>
      </pc:sldChg>
      <pc:sldChg chg="delSp del">
        <pc:chgData name="Tamas Ungi" userId="7230d4dec6058018" providerId="LiveId" clId="{D7BF1A9A-AE03-4B1F-A9C7-FFC282507202}" dt="2017-11-21T04:05:06.307" v="1543" actId="2696"/>
        <pc:sldMkLst>
          <pc:docMk/>
          <pc:sldMk cId="2933035478" sldId="278"/>
        </pc:sldMkLst>
        <pc:picChg chg="del">
          <ac:chgData name="Tamas Ungi" userId="7230d4dec6058018" providerId="LiveId" clId="{D7BF1A9A-AE03-4B1F-A9C7-FFC282507202}" dt="2017-11-21T04:05:00.418" v="1542" actId="478"/>
          <ac:picMkLst>
            <pc:docMk/>
            <pc:sldMk cId="2933035478" sldId="278"/>
            <ac:picMk id="3" creationId="{00000000-0000-0000-0000-000000000000}"/>
          </ac:picMkLst>
        </pc:picChg>
      </pc:sldChg>
      <pc:sldChg chg="addSp delSp modSp">
        <pc:chgData name="Tamas Ungi" userId="7230d4dec6058018" providerId="LiveId" clId="{D7BF1A9A-AE03-4B1F-A9C7-FFC282507202}" dt="2017-11-21T04:08:24.741" v="1618" actId="1076"/>
        <pc:sldMkLst>
          <pc:docMk/>
          <pc:sldMk cId="495907440" sldId="279"/>
        </pc:sldMkLst>
        <pc:spChg chg="mod">
          <ac:chgData name="Tamas Ungi" userId="7230d4dec6058018" providerId="LiveId" clId="{D7BF1A9A-AE03-4B1F-A9C7-FFC282507202}" dt="2017-11-21T04:08:24.741" v="1618" actId="1076"/>
          <ac:spMkLst>
            <pc:docMk/>
            <pc:sldMk cId="495907440" sldId="279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08:19.661" v="1616" actId="1076"/>
          <ac:spMkLst>
            <pc:docMk/>
            <pc:sldMk cId="495907440" sldId="279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4:08:21.676" v="1617" actId="1076"/>
          <ac:spMkLst>
            <pc:docMk/>
            <pc:sldMk cId="495907440" sldId="279"/>
            <ac:spMk id="5" creationId="{00000000-0000-0000-0000-000000000000}"/>
          </ac:spMkLst>
        </pc:spChg>
        <pc:picChg chg="del">
          <ac:chgData name="Tamas Ungi" userId="7230d4dec6058018" providerId="LiveId" clId="{D7BF1A9A-AE03-4B1F-A9C7-FFC282507202}" dt="2017-11-21T04:08:14.199" v="1613" actId="478"/>
          <ac:picMkLst>
            <pc:docMk/>
            <pc:sldMk cId="495907440" sldId="279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4:08:16.602" v="1615" actId="167"/>
          <ac:picMkLst>
            <pc:docMk/>
            <pc:sldMk cId="495907440" sldId="279"/>
            <ac:picMk id="6" creationId="{227521DC-76C6-4BC7-8C25-2ABC87A7E0B9}"/>
          </ac:picMkLst>
        </pc:picChg>
      </pc:sldChg>
      <pc:sldChg chg="addSp delSp modSp">
        <pc:chgData name="Tamas Ungi" userId="7230d4dec6058018" providerId="LiveId" clId="{D7BF1A9A-AE03-4B1F-A9C7-FFC282507202}" dt="2017-11-21T04:13:15.708" v="1721" actId="1076"/>
        <pc:sldMkLst>
          <pc:docMk/>
          <pc:sldMk cId="3708965209" sldId="280"/>
        </pc:sldMkLst>
        <pc:spChg chg="mod">
          <ac:chgData name="Tamas Ungi" userId="7230d4dec6058018" providerId="LiveId" clId="{D7BF1A9A-AE03-4B1F-A9C7-FFC282507202}" dt="2017-11-21T04:09:24.136" v="1622" actId="1076"/>
          <ac:spMkLst>
            <pc:docMk/>
            <pc:sldMk cId="3708965209" sldId="280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09:28.594" v="1623" actId="1076"/>
          <ac:spMkLst>
            <pc:docMk/>
            <pc:sldMk cId="3708965209" sldId="280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2:43.811" v="1677" actId="20577"/>
          <ac:spMkLst>
            <pc:docMk/>
            <pc:sldMk cId="3708965209" sldId="280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0:50.656" v="1669" actId="14100"/>
          <ac:spMkLst>
            <pc:docMk/>
            <pc:sldMk cId="3708965209" sldId="280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21T04:09:47.655" v="1626" actId="1076"/>
          <ac:spMkLst>
            <pc:docMk/>
            <pc:sldMk cId="3708965209" sldId="280"/>
            <ac:spMk id="7" creationId="{00000000-0000-0000-0000-000000000000}"/>
          </ac:spMkLst>
        </pc:spChg>
        <pc:spChg chg="del">
          <ac:chgData name="Tamas Ungi" userId="7230d4dec6058018" providerId="LiveId" clId="{D7BF1A9A-AE03-4B1F-A9C7-FFC282507202}" dt="2017-11-21T04:09:50.302" v="1627" actId="478"/>
          <ac:spMkLst>
            <pc:docMk/>
            <pc:sldMk cId="3708965209" sldId="280"/>
            <ac:spMk id="8" creationId="{00000000-0000-0000-0000-000000000000}"/>
          </ac:spMkLst>
        </pc:spChg>
        <pc:spChg chg="del">
          <ac:chgData name="Tamas Ungi" userId="7230d4dec6058018" providerId="LiveId" clId="{D7BF1A9A-AE03-4B1F-A9C7-FFC282507202}" dt="2017-11-21T04:10:11.189" v="1644" actId="478"/>
          <ac:spMkLst>
            <pc:docMk/>
            <pc:sldMk cId="3708965209" sldId="280"/>
            <ac:spMk id="9" creationId="{00000000-0000-0000-0000-000000000000}"/>
          </ac:spMkLst>
        </pc:spChg>
        <pc:spChg chg="del mod">
          <ac:chgData name="Tamas Ungi" userId="7230d4dec6058018" providerId="LiveId" clId="{D7BF1A9A-AE03-4B1F-A9C7-FFC282507202}" dt="2017-11-21T04:12:27.181" v="1675" actId="478"/>
          <ac:spMkLst>
            <pc:docMk/>
            <pc:sldMk cId="3708965209" sldId="280"/>
            <ac:spMk id="11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2:40.288" v="1676" actId="20577"/>
          <ac:spMkLst>
            <pc:docMk/>
            <pc:sldMk cId="3708965209" sldId="280"/>
            <ac:spMk id="12" creationId="{00000000-0000-0000-0000-000000000000}"/>
          </ac:spMkLst>
        </pc:spChg>
        <pc:spChg chg="del">
          <ac:chgData name="Tamas Ungi" userId="7230d4dec6058018" providerId="LiveId" clId="{D7BF1A9A-AE03-4B1F-A9C7-FFC282507202}" dt="2017-11-21T04:09:52.059" v="1628" actId="478"/>
          <ac:spMkLst>
            <pc:docMk/>
            <pc:sldMk cId="3708965209" sldId="280"/>
            <ac:spMk id="13" creationId="{5E410C18-812E-4436-8BC8-3D5623CBFB46}"/>
          </ac:spMkLst>
        </pc:spChg>
        <pc:spChg chg="add mod">
          <ac:chgData name="Tamas Ungi" userId="7230d4dec6058018" providerId="LiveId" clId="{D7BF1A9A-AE03-4B1F-A9C7-FFC282507202}" dt="2017-11-21T04:13:15.708" v="1721" actId="1076"/>
          <ac:spMkLst>
            <pc:docMk/>
            <pc:sldMk cId="3708965209" sldId="280"/>
            <ac:spMk id="16" creationId="{4BDFDE6D-2F1C-4D2D-9A0F-3DD7B2566D7E}"/>
          </ac:spMkLst>
        </pc:spChg>
        <pc:picChg chg="del">
          <ac:chgData name="Tamas Ungi" userId="7230d4dec6058018" providerId="LiveId" clId="{D7BF1A9A-AE03-4B1F-A9C7-FFC282507202}" dt="2017-11-21T04:09:17.047" v="1619" actId="478"/>
          <ac:picMkLst>
            <pc:docMk/>
            <pc:sldMk cId="3708965209" sldId="280"/>
            <ac:picMk id="2" creationId="{00000000-0000-0000-0000-000000000000}"/>
          </ac:picMkLst>
        </pc:picChg>
        <pc:picChg chg="del">
          <ac:chgData name="Tamas Ungi" userId="7230d4dec6058018" providerId="LiveId" clId="{D7BF1A9A-AE03-4B1F-A9C7-FFC282507202}" dt="2017-11-21T04:12:22.240" v="1673" actId="478"/>
          <ac:picMkLst>
            <pc:docMk/>
            <pc:sldMk cId="3708965209" sldId="280"/>
            <ac:picMk id="10" creationId="{00000000-0000-0000-0000-000000000000}"/>
          </ac:picMkLst>
        </pc:picChg>
        <pc:picChg chg="add del ord">
          <ac:chgData name="Tamas Ungi" userId="7230d4dec6058018" providerId="LiveId" clId="{D7BF1A9A-AE03-4B1F-A9C7-FFC282507202}" dt="2017-11-21T04:12:11.112" v="1670" actId="478"/>
          <ac:picMkLst>
            <pc:docMk/>
            <pc:sldMk cId="3708965209" sldId="280"/>
            <ac:picMk id="14" creationId="{6530185E-3A62-4668-963D-C25D1E2CFA13}"/>
          </ac:picMkLst>
        </pc:picChg>
        <pc:picChg chg="add ord">
          <ac:chgData name="Tamas Ungi" userId="7230d4dec6058018" providerId="LiveId" clId="{D7BF1A9A-AE03-4B1F-A9C7-FFC282507202}" dt="2017-11-21T04:12:14.180" v="1672" actId="167"/>
          <ac:picMkLst>
            <pc:docMk/>
            <pc:sldMk cId="3708965209" sldId="280"/>
            <ac:picMk id="15" creationId="{F1E4FB3E-5899-4403-9486-FC2B2F056B73}"/>
          </ac:picMkLst>
        </pc:picChg>
      </pc:sldChg>
      <pc:sldChg chg="addSp delSp modSp">
        <pc:chgData name="Tamas Ungi" userId="7230d4dec6058018" providerId="LiveId" clId="{D7BF1A9A-AE03-4B1F-A9C7-FFC282507202}" dt="2017-11-21T04:17:12.087" v="1814" actId="1076"/>
        <pc:sldMkLst>
          <pc:docMk/>
          <pc:sldMk cId="1222171254" sldId="282"/>
        </pc:sldMkLst>
        <pc:spChg chg="mod">
          <ac:chgData name="Tamas Ungi" userId="7230d4dec6058018" providerId="LiveId" clId="{D7BF1A9A-AE03-4B1F-A9C7-FFC282507202}" dt="2017-11-21T04:17:12.087" v="1814" actId="1076"/>
          <ac:spMkLst>
            <pc:docMk/>
            <pc:sldMk cId="1222171254" sldId="282"/>
            <ac:spMk id="3" creationId="{00000000-0000-0000-0000-000000000000}"/>
          </ac:spMkLst>
        </pc:spChg>
        <pc:spChg chg="add del mod">
          <ac:chgData name="Tamas Ungi" userId="7230d4dec6058018" providerId="LiveId" clId="{D7BF1A9A-AE03-4B1F-A9C7-FFC282507202}" dt="2017-11-21T04:15:45.775" v="1802" actId="1076"/>
          <ac:spMkLst>
            <pc:docMk/>
            <pc:sldMk cId="1222171254" sldId="282"/>
            <ac:spMk id="4" creationId="{6D0EA563-F5C6-427A-84EC-4159D5CF885A}"/>
          </ac:spMkLst>
        </pc:spChg>
        <pc:spChg chg="add">
          <ac:chgData name="Tamas Ungi" userId="7230d4dec6058018" providerId="LiveId" clId="{D7BF1A9A-AE03-4B1F-A9C7-FFC282507202}" dt="2017-11-21T04:16:55.005" v="1812" actId="1076"/>
          <ac:spMkLst>
            <pc:docMk/>
            <pc:sldMk cId="1222171254" sldId="282"/>
            <ac:spMk id="6" creationId="{5F728D7D-A26E-4FB9-84A2-25BE247586C5}"/>
          </ac:spMkLst>
        </pc:spChg>
        <pc:picChg chg="del">
          <ac:chgData name="Tamas Ungi" userId="7230d4dec6058018" providerId="LiveId" clId="{D7BF1A9A-AE03-4B1F-A9C7-FFC282507202}" dt="2017-11-21T04:16:45.527" v="1810" actId="478"/>
          <ac:picMkLst>
            <pc:docMk/>
            <pc:sldMk cId="1222171254" sldId="282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4:17:04.087" v="1813" actId="167"/>
          <ac:picMkLst>
            <pc:docMk/>
            <pc:sldMk cId="1222171254" sldId="282"/>
            <ac:picMk id="5" creationId="{BFCA7A2A-DA7C-4054-820D-CD4D1E5036CA}"/>
          </ac:picMkLst>
        </pc:picChg>
      </pc:sldChg>
      <pc:sldChg chg="addSp delSp modSp">
        <pc:chgData name="Tamas Ungi" userId="7230d4dec6058018" providerId="LiveId" clId="{D7BF1A9A-AE03-4B1F-A9C7-FFC282507202}" dt="2017-11-21T04:23:54.208" v="1980" actId="1076"/>
        <pc:sldMkLst>
          <pc:docMk/>
          <pc:sldMk cId="2392725023" sldId="283"/>
        </pc:sldMkLst>
        <pc:spChg chg="mod">
          <ac:chgData name="Tamas Ungi" userId="7230d4dec6058018" providerId="LiveId" clId="{D7BF1A9A-AE03-4B1F-A9C7-FFC282507202}" dt="2017-11-21T04:23:54.208" v="1980" actId="1076"/>
          <ac:spMkLst>
            <pc:docMk/>
            <pc:sldMk cId="2392725023" sldId="283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23:51.596" v="1979" actId="1076"/>
          <ac:spMkLst>
            <pc:docMk/>
            <pc:sldMk cId="2392725023" sldId="283"/>
            <ac:spMk id="5" creationId="{00000000-0000-0000-0000-000000000000}"/>
          </ac:spMkLst>
        </pc:spChg>
        <pc:picChg chg="del">
          <ac:chgData name="Tamas Ungi" userId="7230d4dec6058018" providerId="LiveId" clId="{D7BF1A9A-AE03-4B1F-A9C7-FFC282507202}" dt="2017-11-21T04:23:45.486" v="1976" actId="478"/>
          <ac:picMkLst>
            <pc:docMk/>
            <pc:sldMk cId="2392725023" sldId="283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4:23:48.307" v="1978" actId="167"/>
          <ac:picMkLst>
            <pc:docMk/>
            <pc:sldMk cId="2392725023" sldId="283"/>
            <ac:picMk id="6" creationId="{FAFCF23E-0E95-4910-9F61-0637774DCC27}"/>
          </ac:picMkLst>
        </pc:picChg>
      </pc:sldChg>
      <pc:sldChg chg="addSp delSp modSp">
        <pc:chgData name="Tamas Ungi" userId="7230d4dec6058018" providerId="LiveId" clId="{D7BF1A9A-AE03-4B1F-A9C7-FFC282507202}" dt="2017-11-21T04:23:12.065" v="1975" actId="114"/>
        <pc:sldMkLst>
          <pc:docMk/>
          <pc:sldMk cId="1671190887" sldId="284"/>
        </pc:sldMkLst>
        <pc:spChg chg="mod">
          <ac:chgData name="Tamas Ungi" userId="7230d4dec6058018" providerId="LiveId" clId="{D7BF1A9A-AE03-4B1F-A9C7-FFC282507202}" dt="2017-11-21T04:19:05.631" v="1819" actId="1076"/>
          <ac:spMkLst>
            <pc:docMk/>
            <pc:sldMk cId="1671190887" sldId="284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9:08.336" v="1820" actId="1076"/>
          <ac:spMkLst>
            <pc:docMk/>
            <pc:sldMk cId="1671190887" sldId="284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9:12.841" v="1821" actId="1076"/>
          <ac:spMkLst>
            <pc:docMk/>
            <pc:sldMk cId="1671190887" sldId="284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4:19:15.690" v="1822" actId="1076"/>
          <ac:spMkLst>
            <pc:docMk/>
            <pc:sldMk cId="1671190887" sldId="284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21T04:20:43.581" v="1876" actId="1076"/>
          <ac:spMkLst>
            <pc:docMk/>
            <pc:sldMk cId="1671190887" sldId="284"/>
            <ac:spMk id="8" creationId="{00000000-0000-0000-0000-000000000000}"/>
          </ac:spMkLst>
        </pc:spChg>
        <pc:spChg chg="mod">
          <ac:chgData name="Tamas Ungi" userId="7230d4dec6058018" providerId="LiveId" clId="{D7BF1A9A-AE03-4B1F-A9C7-FFC282507202}" dt="2017-11-21T04:20:46.421" v="1877" actId="1076"/>
          <ac:spMkLst>
            <pc:docMk/>
            <pc:sldMk cId="1671190887" sldId="284"/>
            <ac:spMk id="9" creationId="{00000000-0000-0000-0000-000000000000}"/>
          </ac:spMkLst>
        </pc:spChg>
        <pc:spChg chg="del mod ord">
          <ac:chgData name="Tamas Ungi" userId="7230d4dec6058018" providerId="LiveId" clId="{D7BF1A9A-AE03-4B1F-A9C7-FFC282507202}" dt="2017-11-21T04:22:08.279" v="1943" actId="478"/>
          <ac:spMkLst>
            <pc:docMk/>
            <pc:sldMk cId="1671190887" sldId="284"/>
            <ac:spMk id="11" creationId="{00000000-0000-0000-0000-000000000000}"/>
          </ac:spMkLst>
        </pc:spChg>
        <pc:spChg chg="add mod">
          <ac:chgData name="Tamas Ungi" userId="7230d4dec6058018" providerId="LiveId" clId="{D7BF1A9A-AE03-4B1F-A9C7-FFC282507202}" dt="2017-11-21T04:23:12.065" v="1975" actId="114"/>
          <ac:spMkLst>
            <pc:docMk/>
            <pc:sldMk cId="1671190887" sldId="284"/>
            <ac:spMk id="15" creationId="{0F5568BE-CFAB-4BED-8C87-ECD547727619}"/>
          </ac:spMkLst>
        </pc:spChg>
        <pc:picChg chg="del">
          <ac:chgData name="Tamas Ungi" userId="7230d4dec6058018" providerId="LiveId" clId="{D7BF1A9A-AE03-4B1F-A9C7-FFC282507202}" dt="2017-11-21T04:19:37.096" v="1823" actId="478"/>
          <ac:picMkLst>
            <pc:docMk/>
            <pc:sldMk cId="1671190887" sldId="284"/>
            <ac:picMk id="2" creationId="{00000000-0000-0000-0000-000000000000}"/>
          </ac:picMkLst>
        </pc:picChg>
        <pc:picChg chg="del">
          <ac:chgData name="Tamas Ungi" userId="7230d4dec6058018" providerId="LiveId" clId="{D7BF1A9A-AE03-4B1F-A9C7-FFC282507202}" dt="2017-11-21T04:20:52.566" v="1878" actId="478"/>
          <ac:picMkLst>
            <pc:docMk/>
            <pc:sldMk cId="1671190887" sldId="284"/>
            <ac:picMk id="7" creationId="{00000000-0000-0000-0000-000000000000}"/>
          </ac:picMkLst>
        </pc:picChg>
        <pc:picChg chg="add mod ord">
          <ac:chgData name="Tamas Ungi" userId="7230d4dec6058018" providerId="LiveId" clId="{D7BF1A9A-AE03-4B1F-A9C7-FFC282507202}" dt="2017-11-21T04:19:01.211" v="1818" actId="1076"/>
          <ac:picMkLst>
            <pc:docMk/>
            <pc:sldMk cId="1671190887" sldId="284"/>
            <ac:picMk id="10" creationId="{519A816C-8CBB-4E3E-A78D-239180527A5B}"/>
          </ac:picMkLst>
        </pc:picChg>
        <pc:picChg chg="del">
          <ac:chgData name="Tamas Ungi" userId="7230d4dec6058018" providerId="LiveId" clId="{D7BF1A9A-AE03-4B1F-A9C7-FFC282507202}" dt="2017-11-21T04:18:56.025" v="1815" actId="478"/>
          <ac:picMkLst>
            <pc:docMk/>
            <pc:sldMk cId="1671190887" sldId="284"/>
            <ac:picMk id="12" creationId="{7D250618-3A54-446F-8B3D-D39D5DE083BD}"/>
          </ac:picMkLst>
        </pc:picChg>
        <pc:picChg chg="add mod ord">
          <ac:chgData name="Tamas Ungi" userId="7230d4dec6058018" providerId="LiveId" clId="{D7BF1A9A-AE03-4B1F-A9C7-FFC282507202}" dt="2017-11-21T04:20:12.087" v="1827" actId="167"/>
          <ac:picMkLst>
            <pc:docMk/>
            <pc:sldMk cId="1671190887" sldId="284"/>
            <ac:picMk id="13" creationId="{D60A493E-C97D-4A14-8EDA-119F3FAEC34D}"/>
          </ac:picMkLst>
        </pc:picChg>
        <pc:picChg chg="add mod">
          <ac:chgData name="Tamas Ungi" userId="7230d4dec6058018" providerId="LiveId" clId="{D7BF1A9A-AE03-4B1F-A9C7-FFC282507202}" dt="2017-11-21T04:21:50.416" v="1923" actId="1440"/>
          <ac:picMkLst>
            <pc:docMk/>
            <pc:sldMk cId="1671190887" sldId="284"/>
            <ac:picMk id="14" creationId="{3ECE28B4-3A80-410F-B4E3-C62CF386E7A4}"/>
          </ac:picMkLst>
        </pc:picChg>
        <pc:cxnChg chg="add mod">
          <ac:chgData name="Tamas Ungi" userId="7230d4dec6058018" providerId="LiveId" clId="{D7BF1A9A-AE03-4B1F-A9C7-FFC282507202}" dt="2017-11-21T04:23:07.177" v="1974" actId="1076"/>
          <ac:cxnSpMkLst>
            <pc:docMk/>
            <pc:sldMk cId="1671190887" sldId="284"/>
            <ac:cxnSpMk id="16" creationId="{EE2328B1-F993-4B52-BE55-EEAE95B878D4}"/>
          </ac:cxnSpMkLst>
        </pc:cxnChg>
      </pc:sldChg>
      <pc:sldChg chg="del">
        <pc:chgData name="Tamas Ungi" userId="7230d4dec6058018" providerId="LiveId" clId="{D7BF1A9A-AE03-4B1F-A9C7-FFC282507202}" dt="2017-11-21T04:31:06.369" v="2160" actId="2696"/>
        <pc:sldMkLst>
          <pc:docMk/>
          <pc:sldMk cId="2648165121" sldId="285"/>
        </pc:sldMkLst>
      </pc:sldChg>
      <pc:sldChg chg="addSp delSp modSp">
        <pc:chgData name="Tamas Ungi" userId="7230d4dec6058018" providerId="LiveId" clId="{D7BF1A9A-AE03-4B1F-A9C7-FFC282507202}" dt="2017-11-21T04:32:05.640" v="2168" actId="1076"/>
        <pc:sldMkLst>
          <pc:docMk/>
          <pc:sldMk cId="558657866" sldId="286"/>
        </pc:sldMkLst>
        <pc:spChg chg="mod">
          <ac:chgData name="Tamas Ungi" userId="7230d4dec6058018" providerId="LiveId" clId="{D7BF1A9A-AE03-4B1F-A9C7-FFC282507202}" dt="2017-11-21T04:32:05.640" v="2168" actId="1076"/>
          <ac:spMkLst>
            <pc:docMk/>
            <pc:sldMk cId="558657866" sldId="286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32:04.070" v="2167" actId="1076"/>
          <ac:spMkLst>
            <pc:docMk/>
            <pc:sldMk cId="558657866" sldId="286"/>
            <ac:spMk id="4" creationId="{00000000-0000-0000-0000-000000000000}"/>
          </ac:spMkLst>
        </pc:spChg>
        <pc:picChg chg="del">
          <ac:chgData name="Tamas Ungi" userId="7230d4dec6058018" providerId="LiveId" clId="{D7BF1A9A-AE03-4B1F-A9C7-FFC282507202}" dt="2017-11-21T04:31:30.964" v="2161" actId="478"/>
          <ac:picMkLst>
            <pc:docMk/>
            <pc:sldMk cId="558657866" sldId="286"/>
            <ac:picMk id="2" creationId="{00000000-0000-0000-0000-000000000000}"/>
          </ac:picMkLst>
        </pc:picChg>
        <pc:picChg chg="add ord">
          <ac:chgData name="Tamas Ungi" userId="7230d4dec6058018" providerId="LiveId" clId="{D7BF1A9A-AE03-4B1F-A9C7-FFC282507202}" dt="2017-11-21T04:31:33.470" v="2163" actId="167"/>
          <ac:picMkLst>
            <pc:docMk/>
            <pc:sldMk cId="558657866" sldId="286"/>
            <ac:picMk id="5" creationId="{A25BB03D-ACB1-43B8-AA6B-D3E1E00E2B15}"/>
          </ac:picMkLst>
        </pc:picChg>
      </pc:sldChg>
      <pc:sldChg chg="addSp delSp modSp">
        <pc:chgData name="Tamas Ungi" userId="7230d4dec6058018" providerId="LiveId" clId="{D7BF1A9A-AE03-4B1F-A9C7-FFC282507202}" dt="2017-11-21T04:33:38.306" v="2229" actId="1076"/>
        <pc:sldMkLst>
          <pc:docMk/>
          <pc:sldMk cId="2495089536" sldId="287"/>
        </pc:sldMkLst>
        <pc:spChg chg="mod">
          <ac:chgData name="Tamas Ungi" userId="7230d4dec6058018" providerId="LiveId" clId="{D7BF1A9A-AE03-4B1F-A9C7-FFC282507202}" dt="2017-11-21T04:33:20.830" v="2213" actId="14100"/>
          <ac:spMkLst>
            <pc:docMk/>
            <pc:sldMk cId="2495089536" sldId="287"/>
            <ac:spMk id="3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3:05.907" v="2174" actId="478"/>
          <ac:spMkLst>
            <pc:docMk/>
            <pc:sldMk cId="2495089536" sldId="287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4:33:26.512" v="2214" actId="1076"/>
          <ac:spMkLst>
            <pc:docMk/>
            <pc:sldMk cId="2495089536" sldId="287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4:33:38.306" v="2229" actId="1076"/>
          <ac:spMkLst>
            <pc:docMk/>
            <pc:sldMk cId="2495089536" sldId="287"/>
            <ac:spMk id="6" creationId="{00000000-0000-0000-0000-000000000000}"/>
          </ac:spMkLst>
        </pc:spChg>
        <pc:picChg chg="add ord">
          <ac:chgData name="Tamas Ungi" userId="7230d4dec6058018" providerId="LiveId" clId="{D7BF1A9A-AE03-4B1F-A9C7-FFC282507202}" dt="2017-11-21T04:32:58.977" v="2172" actId="167"/>
          <ac:picMkLst>
            <pc:docMk/>
            <pc:sldMk cId="2495089536" sldId="287"/>
            <ac:picMk id="2" creationId="{AC5E7AAA-79DF-43F3-B816-E5ABE9A0FC17}"/>
          </ac:picMkLst>
        </pc:picChg>
        <pc:picChg chg="del">
          <ac:chgData name="Tamas Ungi" userId="7230d4dec6058018" providerId="LiveId" clId="{D7BF1A9A-AE03-4B1F-A9C7-FFC282507202}" dt="2017-11-21T04:32:56.977" v="2170" actId="478"/>
          <ac:picMkLst>
            <pc:docMk/>
            <pc:sldMk cId="2495089536" sldId="287"/>
            <ac:picMk id="11" creationId="{64B37108-33F2-4CB2-8323-D9C2358DB928}"/>
          </ac:picMkLst>
        </pc:picChg>
      </pc:sldChg>
      <pc:sldChg chg="addSp delSp modSp">
        <pc:chgData name="Tamas Ungi" userId="7230d4dec6058018" providerId="LiveId" clId="{D7BF1A9A-AE03-4B1F-A9C7-FFC282507202}" dt="2017-11-21T04:46:30.752" v="2536" actId="1076"/>
        <pc:sldMkLst>
          <pc:docMk/>
          <pc:sldMk cId="2985215917" sldId="289"/>
        </pc:sldMkLst>
        <pc:spChg chg="mod">
          <ac:chgData name="Tamas Ungi" userId="7230d4dec6058018" providerId="LiveId" clId="{D7BF1A9A-AE03-4B1F-A9C7-FFC282507202}" dt="2017-11-21T04:43:34.887" v="2405" actId="14100"/>
          <ac:spMkLst>
            <pc:docMk/>
            <pc:sldMk cId="2985215917" sldId="289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4:44:19.738" v="2444" actId="1076"/>
          <ac:spMkLst>
            <pc:docMk/>
            <pc:sldMk cId="2985215917" sldId="289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4:46:30.752" v="2536" actId="1076"/>
          <ac:spMkLst>
            <pc:docMk/>
            <pc:sldMk cId="2985215917" sldId="289"/>
            <ac:spMk id="8" creationId="{00000000-0000-0000-0000-000000000000}"/>
          </ac:spMkLst>
        </pc:spChg>
        <pc:spChg chg="del">
          <ac:chgData name="Tamas Ungi" userId="7230d4dec6058018" providerId="LiveId" clId="{D7BF1A9A-AE03-4B1F-A9C7-FFC282507202}" dt="2017-11-21T04:45:09.307" v="2449" actId="478"/>
          <ac:spMkLst>
            <pc:docMk/>
            <pc:sldMk cId="2985215917" sldId="289"/>
            <ac:spMk id="9" creationId="{00000000-0000-0000-0000-000000000000}"/>
          </ac:spMkLst>
        </pc:spChg>
        <pc:picChg chg="del">
          <ac:chgData name="Tamas Ungi" userId="7230d4dec6058018" providerId="LiveId" clId="{D7BF1A9A-AE03-4B1F-A9C7-FFC282507202}" dt="2017-11-21T04:43:03.231" v="2376" actId="478"/>
          <ac:picMkLst>
            <pc:docMk/>
            <pc:sldMk cId="2985215917" sldId="289"/>
            <ac:picMk id="2" creationId="{00000000-0000-0000-0000-000000000000}"/>
          </ac:picMkLst>
        </pc:picChg>
        <pc:picChg chg="add mod ord">
          <ac:chgData name="Tamas Ungi" userId="7230d4dec6058018" providerId="LiveId" clId="{D7BF1A9A-AE03-4B1F-A9C7-FFC282507202}" dt="2017-11-21T04:43:10.303" v="2380" actId="167"/>
          <ac:picMkLst>
            <pc:docMk/>
            <pc:sldMk cId="2985215917" sldId="289"/>
            <ac:picMk id="4" creationId="{CCF4A1BC-A421-484E-BEA6-3A714F54C161}"/>
          </ac:picMkLst>
        </pc:picChg>
        <pc:picChg chg="del">
          <ac:chgData name="Tamas Ungi" userId="7230d4dec6058018" providerId="LiveId" clId="{D7BF1A9A-AE03-4B1F-A9C7-FFC282507202}" dt="2017-11-21T04:43:05.613" v="2377" actId="478"/>
          <ac:picMkLst>
            <pc:docMk/>
            <pc:sldMk cId="2985215917" sldId="289"/>
            <ac:picMk id="6" creationId="{00000000-0000-0000-0000-000000000000}"/>
          </ac:picMkLst>
        </pc:picChg>
        <pc:picChg chg="add mod">
          <ac:chgData name="Tamas Ungi" userId="7230d4dec6058018" providerId="LiveId" clId="{D7BF1A9A-AE03-4B1F-A9C7-FFC282507202}" dt="2017-11-21T04:46:26.041" v="2534" actId="1076"/>
          <ac:picMkLst>
            <pc:docMk/>
            <pc:sldMk cId="2985215917" sldId="289"/>
            <ac:picMk id="7" creationId="{737C3412-20D8-478D-B63F-EFFFA5A4B061}"/>
          </ac:picMkLst>
        </pc:picChg>
        <pc:cxnChg chg="del">
          <ac:chgData name="Tamas Ungi" userId="7230d4dec6058018" providerId="LiveId" clId="{D7BF1A9A-AE03-4B1F-A9C7-FFC282507202}" dt="2017-11-21T04:45:11.406" v="2450" actId="478"/>
          <ac:cxnSpMkLst>
            <pc:docMk/>
            <pc:sldMk cId="2985215917" sldId="289"/>
            <ac:cxnSpMk id="11" creationId="{00000000-0000-0000-0000-000000000000}"/>
          </ac:cxnSpMkLst>
        </pc:cxnChg>
        <pc:cxnChg chg="del">
          <ac:chgData name="Tamas Ungi" userId="7230d4dec6058018" providerId="LiveId" clId="{D7BF1A9A-AE03-4B1F-A9C7-FFC282507202}" dt="2017-11-21T04:45:01.226" v="2448" actId="478"/>
          <ac:cxnSpMkLst>
            <pc:docMk/>
            <pc:sldMk cId="2985215917" sldId="289"/>
            <ac:cxnSpMk id="12" creationId="{00000000-0000-0000-0000-000000000000}"/>
          </ac:cxnSpMkLst>
        </pc:cxnChg>
      </pc:sldChg>
      <pc:sldChg chg="del">
        <pc:chgData name="Tamas Ungi" userId="7230d4dec6058018" providerId="LiveId" clId="{D7BF1A9A-AE03-4B1F-A9C7-FFC282507202}" dt="2017-11-21T04:05:08.369" v="1544" actId="2696"/>
        <pc:sldMkLst>
          <pc:docMk/>
          <pc:sldMk cId="320058640" sldId="290"/>
        </pc:sldMkLst>
      </pc:sldChg>
      <pc:sldChg chg="del">
        <pc:chgData name="Tamas Ungi" userId="7230d4dec6058018" providerId="LiveId" clId="{D7BF1A9A-AE03-4B1F-A9C7-FFC282507202}" dt="2017-11-21T04:39:39.252" v="2375" actId="2696"/>
        <pc:sldMkLst>
          <pc:docMk/>
          <pc:sldMk cId="1160683537" sldId="291"/>
        </pc:sldMkLst>
      </pc:sldChg>
      <pc:sldChg chg="del">
        <pc:chgData name="Tamas Ungi" userId="7230d4dec6058018" providerId="LiveId" clId="{D7BF1A9A-AE03-4B1F-A9C7-FFC282507202}" dt="2017-11-21T05:01:15.718" v="2672" actId="2696"/>
        <pc:sldMkLst>
          <pc:docMk/>
          <pc:sldMk cId="22804812" sldId="292"/>
        </pc:sldMkLst>
      </pc:sldChg>
      <pc:sldChg chg="modSp">
        <pc:chgData name="Tamas Ungi" userId="7230d4dec6058018" providerId="LiveId" clId="{D7BF1A9A-AE03-4B1F-A9C7-FFC282507202}" dt="2017-11-21T05:02:45.652" v="2768" actId="1036"/>
        <pc:sldMkLst>
          <pc:docMk/>
          <pc:sldMk cId="3476825267" sldId="293"/>
        </pc:sldMkLst>
        <pc:spChg chg="mod">
          <ac:chgData name="Tamas Ungi" userId="7230d4dec6058018" providerId="LiveId" clId="{D7BF1A9A-AE03-4B1F-A9C7-FFC282507202}" dt="2017-11-21T05:02:45.652" v="2768" actId="1036"/>
          <ac:spMkLst>
            <pc:docMk/>
            <pc:sldMk cId="3476825267" sldId="293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5:02:15.719" v="2723" actId="20577"/>
          <ac:spMkLst>
            <pc:docMk/>
            <pc:sldMk cId="3476825267" sldId="293"/>
            <ac:spMk id="11" creationId="{00000000-0000-0000-0000-000000000000}"/>
          </ac:spMkLst>
        </pc:spChg>
        <pc:spChg chg="mod">
          <ac:chgData name="Tamas Ungi" userId="7230d4dec6058018" providerId="LiveId" clId="{D7BF1A9A-AE03-4B1F-A9C7-FFC282507202}" dt="2017-11-21T05:02:45.652" v="2768" actId="1036"/>
          <ac:spMkLst>
            <pc:docMk/>
            <pc:sldMk cId="3476825267" sldId="293"/>
            <ac:spMk id="13" creationId="{00000000-0000-0000-0000-000000000000}"/>
          </ac:spMkLst>
        </pc:spChg>
        <pc:spChg chg="mod">
          <ac:chgData name="Tamas Ungi" userId="7230d4dec6058018" providerId="LiveId" clId="{D7BF1A9A-AE03-4B1F-A9C7-FFC282507202}" dt="2017-11-21T05:02:00.319" v="2688" actId="114"/>
          <ac:spMkLst>
            <pc:docMk/>
            <pc:sldMk cId="3476825267" sldId="293"/>
            <ac:spMk id="14" creationId="{00000000-0000-0000-0000-000000000000}"/>
          </ac:spMkLst>
        </pc:spChg>
        <pc:picChg chg="mod modCrop">
          <ac:chgData name="Tamas Ungi" userId="7230d4dec6058018" providerId="LiveId" clId="{D7BF1A9A-AE03-4B1F-A9C7-FFC282507202}" dt="2017-11-21T05:02:45.652" v="2768" actId="1036"/>
          <ac:picMkLst>
            <pc:docMk/>
            <pc:sldMk cId="3476825267" sldId="293"/>
            <ac:picMk id="4" creationId="{00000000-0000-0000-0000-000000000000}"/>
          </ac:picMkLst>
        </pc:picChg>
      </pc:sldChg>
      <pc:sldChg chg="addSp delSp modSp">
        <pc:chgData name="Tamas Ungi" userId="7230d4dec6058018" providerId="LiveId" clId="{D7BF1A9A-AE03-4B1F-A9C7-FFC282507202}" dt="2017-11-21T05:05:43.180" v="2795" actId="1076"/>
        <pc:sldMkLst>
          <pc:docMk/>
          <pc:sldMk cId="590838428" sldId="294"/>
        </pc:sldMkLst>
        <pc:spChg chg="del">
          <ac:chgData name="Tamas Ungi" userId="7230d4dec6058018" providerId="LiveId" clId="{D7BF1A9A-AE03-4B1F-A9C7-FFC282507202}" dt="2017-11-21T05:03:47.659" v="2769" actId="478"/>
          <ac:spMkLst>
            <pc:docMk/>
            <pc:sldMk cId="590838428" sldId="294"/>
            <ac:spMk id="4" creationId="{00000000-0000-0000-0000-000000000000}"/>
          </ac:spMkLst>
        </pc:spChg>
        <pc:spChg chg="del">
          <ac:chgData name="Tamas Ungi" userId="7230d4dec6058018" providerId="LiveId" clId="{D7BF1A9A-AE03-4B1F-A9C7-FFC282507202}" dt="2017-11-21T05:03:47.659" v="2769" actId="478"/>
          <ac:spMkLst>
            <pc:docMk/>
            <pc:sldMk cId="590838428" sldId="294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5:05:10.825" v="2774" actId="20577"/>
          <ac:spMkLst>
            <pc:docMk/>
            <pc:sldMk cId="590838428" sldId="294"/>
            <ac:spMk id="7" creationId="{00000000-0000-0000-0000-000000000000}"/>
          </ac:spMkLst>
        </pc:spChg>
        <pc:spChg chg="add mod">
          <ac:chgData name="Tamas Ungi" userId="7230d4dec6058018" providerId="LiveId" clId="{D7BF1A9A-AE03-4B1F-A9C7-FFC282507202}" dt="2017-11-21T05:05:43.180" v="2795" actId="1076"/>
          <ac:spMkLst>
            <pc:docMk/>
            <pc:sldMk cId="590838428" sldId="294"/>
            <ac:spMk id="8" creationId="{CDA3FFF5-E1D4-4044-BB0B-E90A6C323885}"/>
          </ac:spMkLst>
        </pc:spChg>
        <pc:picChg chg="add mod">
          <ac:chgData name="Tamas Ungi" userId="7230d4dec6058018" providerId="LiveId" clId="{D7BF1A9A-AE03-4B1F-A9C7-FFC282507202}" dt="2017-11-21T05:05:43.180" v="2795" actId="1076"/>
          <ac:picMkLst>
            <pc:docMk/>
            <pc:sldMk cId="590838428" sldId="294"/>
            <ac:picMk id="2" creationId="{D887672B-9D4B-44FC-8563-CFAEA9D5F618}"/>
          </ac:picMkLst>
        </pc:picChg>
        <pc:picChg chg="del">
          <ac:chgData name="Tamas Ungi" userId="7230d4dec6058018" providerId="LiveId" clId="{D7BF1A9A-AE03-4B1F-A9C7-FFC282507202}" dt="2017-11-21T05:03:47.659" v="2769" actId="478"/>
          <ac:picMkLst>
            <pc:docMk/>
            <pc:sldMk cId="590838428" sldId="294"/>
            <ac:picMk id="3" creationId="{00000000-0000-0000-0000-000000000000}"/>
          </ac:picMkLst>
        </pc:picChg>
        <pc:picChg chg="mod">
          <ac:chgData name="Tamas Ungi" userId="7230d4dec6058018" providerId="LiveId" clId="{D7BF1A9A-AE03-4B1F-A9C7-FFC282507202}" dt="2017-11-21T05:04:14.910" v="2771" actId="1076"/>
          <ac:picMkLst>
            <pc:docMk/>
            <pc:sldMk cId="590838428" sldId="294"/>
            <ac:picMk id="6" creationId="{00000000-0000-0000-0000-000000000000}"/>
          </ac:picMkLst>
        </pc:picChg>
      </pc:sldChg>
      <pc:sldChg chg="addSp delSp modSp">
        <pc:chgData name="Tamas Ungi" userId="7230d4dec6058018" providerId="LiveId" clId="{D7BF1A9A-AE03-4B1F-A9C7-FFC282507202}" dt="2017-11-21T05:10:19.167" v="2899" actId="1076"/>
        <pc:sldMkLst>
          <pc:docMk/>
          <pc:sldMk cId="328554748" sldId="296"/>
        </pc:sldMkLst>
        <pc:spChg chg="del">
          <ac:chgData name="Tamas Ungi" userId="7230d4dec6058018" providerId="LiveId" clId="{D7BF1A9A-AE03-4B1F-A9C7-FFC282507202}" dt="2017-11-21T05:07:46.769" v="2816" actId="478"/>
          <ac:spMkLst>
            <pc:docMk/>
            <pc:sldMk cId="328554748" sldId="296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5:08:39.633" v="2824" actId="1076"/>
          <ac:spMkLst>
            <pc:docMk/>
            <pc:sldMk cId="328554748" sldId="296"/>
            <ac:spMk id="4" creationId="{00000000-0000-0000-0000-000000000000}"/>
          </ac:spMkLst>
        </pc:spChg>
        <pc:spChg chg="mod ord">
          <ac:chgData name="Tamas Ungi" userId="7230d4dec6058018" providerId="LiveId" clId="{D7BF1A9A-AE03-4B1F-A9C7-FFC282507202}" dt="2017-11-21T05:10:14.523" v="2898" actId="14100"/>
          <ac:spMkLst>
            <pc:docMk/>
            <pc:sldMk cId="328554748" sldId="296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0:04.455" v="2885" actId="1076"/>
          <ac:spMkLst>
            <pc:docMk/>
            <pc:sldMk cId="328554748" sldId="296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0:19.167" v="2899" actId="1076"/>
          <ac:spMkLst>
            <pc:docMk/>
            <pc:sldMk cId="328554748" sldId="296"/>
            <ac:spMk id="10" creationId="{993CD700-2C0C-47EA-BF9F-C431DC66F042}"/>
          </ac:spMkLst>
        </pc:spChg>
        <pc:picChg chg="add mod ord">
          <ac:chgData name="Tamas Ungi" userId="7230d4dec6058018" providerId="LiveId" clId="{D7BF1A9A-AE03-4B1F-A9C7-FFC282507202}" dt="2017-11-21T05:10:01.086" v="2884" actId="1076"/>
          <ac:picMkLst>
            <pc:docMk/>
            <pc:sldMk cId="328554748" sldId="296"/>
            <ac:picMk id="2" creationId="{59077CFD-F8D2-433E-8858-C624C5C0007D}"/>
          </ac:picMkLst>
        </pc:picChg>
        <pc:picChg chg="add mod">
          <ac:chgData name="Tamas Ungi" userId="7230d4dec6058018" providerId="LiveId" clId="{D7BF1A9A-AE03-4B1F-A9C7-FFC282507202}" dt="2017-11-21T05:09:23.527" v="2830" actId="1440"/>
          <ac:picMkLst>
            <pc:docMk/>
            <pc:sldMk cId="328554748" sldId="296"/>
            <ac:picMk id="7" creationId="{3AF079DF-D44A-4657-9BA7-79DA62898C7A}"/>
          </ac:picMkLst>
        </pc:picChg>
        <pc:picChg chg="del mod">
          <ac:chgData name="Tamas Ungi" userId="7230d4dec6058018" providerId="LiveId" clId="{D7BF1A9A-AE03-4B1F-A9C7-FFC282507202}" dt="2017-11-21T05:09:56.435" v="2882" actId="478"/>
          <ac:picMkLst>
            <pc:docMk/>
            <pc:sldMk cId="328554748" sldId="296"/>
            <ac:picMk id="8" creationId="{FE9C71D5-8BC1-4F91-B59F-2184A92386BE}"/>
          </ac:picMkLst>
        </pc:picChg>
        <pc:picChg chg="del">
          <ac:chgData name="Tamas Ungi" userId="7230d4dec6058018" providerId="LiveId" clId="{D7BF1A9A-AE03-4B1F-A9C7-FFC282507202}" dt="2017-11-21T05:08:34.324" v="2821" actId="478"/>
          <ac:picMkLst>
            <pc:docMk/>
            <pc:sldMk cId="328554748" sldId="296"/>
            <ac:picMk id="9" creationId="{2D9ADC57-0BB1-41BC-AC96-C808A0A12504}"/>
          </ac:picMkLst>
        </pc:picChg>
      </pc:sldChg>
      <pc:sldChg chg="modSp">
        <pc:chgData name="Tamas Ungi" userId="7230d4dec6058018" providerId="LiveId" clId="{D7BF1A9A-AE03-4B1F-A9C7-FFC282507202}" dt="2017-11-21T05:11:25.683" v="2909" actId="1076"/>
        <pc:sldMkLst>
          <pc:docMk/>
          <pc:sldMk cId="1285668731" sldId="298"/>
        </pc:sldMkLst>
        <pc:spChg chg="mod">
          <ac:chgData name="Tamas Ungi" userId="7230d4dec6058018" providerId="LiveId" clId="{D7BF1A9A-AE03-4B1F-A9C7-FFC282507202}" dt="2017-11-21T05:11:12.085" v="2902" actId="1076"/>
          <ac:spMkLst>
            <pc:docMk/>
            <pc:sldMk cId="1285668731" sldId="298"/>
            <ac:spMk id="3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1:15.584" v="2904" actId="1076"/>
          <ac:spMkLst>
            <pc:docMk/>
            <pc:sldMk cId="1285668731" sldId="298"/>
            <ac:spMk id="4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1:19.227" v="2906" actId="1076"/>
          <ac:spMkLst>
            <pc:docMk/>
            <pc:sldMk cId="1285668731" sldId="298"/>
            <ac:spMk id="5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1:25.683" v="2909" actId="1076"/>
          <ac:spMkLst>
            <pc:docMk/>
            <pc:sldMk cId="1285668731" sldId="298"/>
            <ac:spMk id="6" creationId="{00000000-0000-0000-0000-000000000000}"/>
          </ac:spMkLst>
        </pc:spChg>
        <pc:spChg chg="mod">
          <ac:chgData name="Tamas Ungi" userId="7230d4dec6058018" providerId="LiveId" clId="{D7BF1A9A-AE03-4B1F-A9C7-FFC282507202}" dt="2017-11-21T05:11:20.975" v="2907" actId="20577"/>
          <ac:spMkLst>
            <pc:docMk/>
            <pc:sldMk cId="1285668731" sldId="298"/>
            <ac:spMk id="7" creationId="{00000000-0000-0000-0000-000000000000}"/>
          </ac:spMkLst>
        </pc:spChg>
      </pc:sldChg>
      <pc:sldChg chg="modSp">
        <pc:chgData name="Tamas Ungi" userId="7230d4dec6058018" providerId="LiveId" clId="{D7BF1A9A-AE03-4B1F-A9C7-FFC282507202}" dt="2017-11-21T03:42:24.842" v="921" actId="20577"/>
        <pc:sldMkLst>
          <pc:docMk/>
          <pc:sldMk cId="1240645434" sldId="299"/>
        </pc:sldMkLst>
        <pc:spChg chg="mod">
          <ac:chgData name="Tamas Ungi" userId="7230d4dec6058018" providerId="LiveId" clId="{D7BF1A9A-AE03-4B1F-A9C7-FFC282507202}" dt="2017-11-21T03:42:24.842" v="921" actId="20577"/>
          <ac:spMkLst>
            <pc:docMk/>
            <pc:sldMk cId="1240645434" sldId="299"/>
            <ac:spMk id="3" creationId="{00000000-0000-0000-0000-000000000000}"/>
          </ac:spMkLst>
        </pc:spChg>
      </pc:sldChg>
      <pc:sldChg chg="del">
        <pc:chgData name="Tamas Ungi" userId="7230d4dec6058018" providerId="LiveId" clId="{D7BF1A9A-AE03-4B1F-A9C7-FFC282507202}" dt="2017-11-21T05:11:31.012" v="2910" actId="2696"/>
        <pc:sldMkLst>
          <pc:docMk/>
          <pc:sldMk cId="916377162" sldId="300"/>
        </pc:sldMkLst>
      </pc:sldChg>
      <pc:sldChg chg="del">
        <pc:chgData name="Tamas Ungi" userId="7230d4dec6058018" providerId="LiveId" clId="{D7BF1A9A-AE03-4B1F-A9C7-FFC282507202}" dt="2017-11-21T05:01:35.240" v="2674" actId="2696"/>
        <pc:sldMkLst>
          <pc:docMk/>
          <pc:sldMk cId="3263654044" sldId="301"/>
        </pc:sldMkLst>
      </pc:sldChg>
      <pc:sldChg chg="modSp">
        <pc:chgData name="Tamas Ungi" userId="7230d4dec6058018" providerId="LiveId" clId="{D7BF1A9A-AE03-4B1F-A9C7-FFC282507202}" dt="2017-11-21T03:39:22.935" v="820" actId="20577"/>
        <pc:sldMkLst>
          <pc:docMk/>
          <pc:sldMk cId="3975906875" sldId="309"/>
        </pc:sldMkLst>
        <pc:spChg chg="mod">
          <ac:chgData name="Tamas Ungi" userId="7230d4dec6058018" providerId="LiveId" clId="{D7BF1A9A-AE03-4B1F-A9C7-FFC282507202}" dt="2017-11-21T03:39:22.935" v="820" actId="20577"/>
          <ac:spMkLst>
            <pc:docMk/>
            <pc:sldMk cId="3975906875" sldId="309"/>
            <ac:spMk id="3" creationId="{7E82D447-67D2-4631-9E74-5434089CEEEB}"/>
          </ac:spMkLst>
        </pc:spChg>
      </pc:sldChg>
      <pc:sldChg chg="addSp delSp modSp">
        <pc:chgData name="Tamas Ungi" userId="7230d4dec6058018" providerId="LiveId" clId="{D7BF1A9A-AE03-4B1F-A9C7-FFC282507202}" dt="2017-11-19T06:57:19.710" v="607" actId="20577"/>
        <pc:sldMkLst>
          <pc:docMk/>
          <pc:sldMk cId="1924074211" sldId="313"/>
        </pc:sldMkLst>
        <pc:spChg chg="mod">
          <ac:chgData name="Tamas Ungi" userId="7230d4dec6058018" providerId="LiveId" clId="{D7BF1A9A-AE03-4B1F-A9C7-FFC282507202}" dt="2017-11-19T06:51:43.331" v="322" actId="114"/>
          <ac:spMkLst>
            <pc:docMk/>
            <pc:sldMk cId="1924074211" sldId="313"/>
            <ac:spMk id="3" creationId="{EBC63EE6-FC4F-46C4-9521-5F6D78F27C91}"/>
          </ac:spMkLst>
        </pc:spChg>
        <pc:spChg chg="add mod">
          <ac:chgData name="Tamas Ungi" userId="7230d4dec6058018" providerId="LiveId" clId="{D7BF1A9A-AE03-4B1F-A9C7-FFC282507202}" dt="2017-11-19T06:57:19.710" v="607" actId="20577"/>
          <ac:spMkLst>
            <pc:docMk/>
            <pc:sldMk cId="1924074211" sldId="313"/>
            <ac:spMk id="18" creationId="{C328F811-F209-4D9C-B11B-F5654525F8FB}"/>
          </ac:spMkLst>
        </pc:spChg>
        <pc:picChg chg="del">
          <ac:chgData name="Tamas Ungi" userId="7230d4dec6058018" providerId="LiveId" clId="{D7BF1A9A-AE03-4B1F-A9C7-FFC282507202}" dt="2017-11-19T03:48:31.238" v="241" actId="478"/>
          <ac:picMkLst>
            <pc:docMk/>
            <pc:sldMk cId="1924074211" sldId="313"/>
            <ac:picMk id="4" creationId="{7C5C9AB9-7467-44E6-BBC8-E6185E687E33}"/>
          </ac:picMkLst>
        </pc:picChg>
        <pc:picChg chg="del">
          <ac:chgData name="Tamas Ungi" userId="7230d4dec6058018" providerId="LiveId" clId="{D7BF1A9A-AE03-4B1F-A9C7-FFC282507202}" dt="2017-11-19T03:46:54.964" v="217" actId="478"/>
          <ac:picMkLst>
            <pc:docMk/>
            <pc:sldMk cId="1924074211" sldId="313"/>
            <ac:picMk id="5" creationId="{79C0F1D4-9BDC-44CA-B163-FF974E40EE17}"/>
          </ac:picMkLst>
        </pc:picChg>
        <pc:picChg chg="add mod ord">
          <ac:chgData name="Tamas Ungi" userId="7230d4dec6058018" providerId="LiveId" clId="{D7BF1A9A-AE03-4B1F-A9C7-FFC282507202}" dt="2017-11-19T06:54:17.952" v="602" actId="1076"/>
          <ac:picMkLst>
            <pc:docMk/>
            <pc:sldMk cId="1924074211" sldId="313"/>
            <ac:picMk id="6" creationId="{537D44BD-0657-4841-B4AE-059E7F3965EA}"/>
          </ac:picMkLst>
        </pc:picChg>
        <pc:picChg chg="add del mod ord">
          <ac:chgData name="Tamas Ungi" userId="7230d4dec6058018" providerId="LiveId" clId="{D7BF1A9A-AE03-4B1F-A9C7-FFC282507202}" dt="2017-11-19T06:51:27.976" v="316" actId="478"/>
          <ac:picMkLst>
            <pc:docMk/>
            <pc:sldMk cId="1924074211" sldId="313"/>
            <ac:picMk id="10" creationId="{652884FC-B978-4C29-BB41-B8888A1AA99B}"/>
          </ac:picMkLst>
        </pc:picChg>
        <pc:picChg chg="add mod ord modCrop">
          <ac:chgData name="Tamas Ungi" userId="7230d4dec6058018" providerId="LiveId" clId="{D7BF1A9A-AE03-4B1F-A9C7-FFC282507202}" dt="2017-11-19T06:54:27.162" v="604" actId="1076"/>
          <ac:picMkLst>
            <pc:docMk/>
            <pc:sldMk cId="1924074211" sldId="313"/>
            <ac:picMk id="13" creationId="{B1A74F08-866F-4E14-BE49-B8147B85F8B7}"/>
          </ac:picMkLst>
        </pc:picChg>
        <pc:cxnChg chg="mod">
          <ac:chgData name="Tamas Ungi" userId="7230d4dec6058018" providerId="LiveId" clId="{D7BF1A9A-AE03-4B1F-A9C7-FFC282507202}" dt="2017-11-19T06:54:11.232" v="600" actId="14100"/>
          <ac:cxnSpMkLst>
            <pc:docMk/>
            <pc:sldMk cId="1924074211" sldId="313"/>
            <ac:cxnSpMk id="7" creationId="{322AF053-F398-4A3A-AABB-18D652D1068B}"/>
          </ac:cxnSpMkLst>
        </pc:cxnChg>
        <pc:cxnChg chg="mod">
          <ac:chgData name="Tamas Ungi" userId="7230d4dec6058018" providerId="LiveId" clId="{D7BF1A9A-AE03-4B1F-A9C7-FFC282507202}" dt="2017-11-19T06:53:21.558" v="570" actId="1076"/>
          <ac:cxnSpMkLst>
            <pc:docMk/>
            <pc:sldMk cId="1924074211" sldId="313"/>
            <ac:cxnSpMk id="9" creationId="{A46693B2-DDFC-495B-A408-18964E2E7A8F}"/>
          </ac:cxnSpMkLst>
        </pc:cxnChg>
      </pc:sldChg>
      <pc:sldChg chg="addSp delSp modSp">
        <pc:chgData name="Tamas Ungi" userId="7230d4dec6058018" providerId="LiveId" clId="{D7BF1A9A-AE03-4B1F-A9C7-FFC282507202}" dt="2017-11-19T07:01:44.736" v="682" actId="1076"/>
        <pc:sldMkLst>
          <pc:docMk/>
          <pc:sldMk cId="3813461020" sldId="314"/>
        </pc:sldMkLst>
        <pc:spChg chg="mod">
          <ac:chgData name="Tamas Ungi" userId="7230d4dec6058018" providerId="LiveId" clId="{D7BF1A9A-AE03-4B1F-A9C7-FFC282507202}" dt="2017-11-19T07:01:44.736" v="682" actId="1076"/>
          <ac:spMkLst>
            <pc:docMk/>
            <pc:sldMk cId="3813461020" sldId="314"/>
            <ac:spMk id="3" creationId="{93A31531-D398-40FF-A02B-165143538207}"/>
          </ac:spMkLst>
        </pc:spChg>
        <pc:picChg chg="del">
          <ac:chgData name="Tamas Ungi" userId="7230d4dec6058018" providerId="LiveId" clId="{D7BF1A9A-AE03-4B1F-A9C7-FFC282507202}" dt="2017-11-19T07:01:39.396" v="679" actId="478"/>
          <ac:picMkLst>
            <pc:docMk/>
            <pc:sldMk cId="3813461020" sldId="314"/>
            <ac:picMk id="2" creationId="{3EF68D5B-ECFE-48C8-90DB-F406FAEC3413}"/>
          </ac:picMkLst>
        </pc:picChg>
        <pc:picChg chg="add ord">
          <ac:chgData name="Tamas Ungi" userId="7230d4dec6058018" providerId="LiveId" clId="{D7BF1A9A-AE03-4B1F-A9C7-FFC282507202}" dt="2017-11-19T07:01:42.830" v="681" actId="167"/>
          <ac:picMkLst>
            <pc:docMk/>
            <pc:sldMk cId="3813461020" sldId="314"/>
            <ac:picMk id="4" creationId="{6F48F500-05AF-415F-A8AA-623AFC58445A}"/>
          </ac:picMkLst>
        </pc:picChg>
      </pc:sldChg>
      <pc:sldChg chg="del">
        <pc:chgData name="Tamas Ungi" userId="7230d4dec6058018" providerId="LiveId" clId="{D7BF1A9A-AE03-4B1F-A9C7-FFC282507202}" dt="2017-11-21T04:35:07.003" v="2285" actId="2696"/>
        <pc:sldMkLst>
          <pc:docMk/>
          <pc:sldMk cId="2716565613" sldId="315"/>
        </pc:sldMkLst>
      </pc:sldChg>
      <pc:sldChg chg="addSp delSp modSp">
        <pc:chgData name="Tamas Ungi" userId="7230d4dec6058018" providerId="LiveId" clId="{D7BF1A9A-AE03-4B1F-A9C7-FFC282507202}" dt="2017-11-21T04:36:37.592" v="2342" actId="14100"/>
        <pc:sldMkLst>
          <pc:docMk/>
          <pc:sldMk cId="1708582848" sldId="316"/>
        </pc:sldMkLst>
        <pc:spChg chg="del">
          <ac:chgData name="Tamas Ungi" userId="7230d4dec6058018" providerId="LiveId" clId="{D7BF1A9A-AE03-4B1F-A9C7-FFC282507202}" dt="2017-11-21T04:35:49.747" v="2290" actId="478"/>
          <ac:spMkLst>
            <pc:docMk/>
            <pc:sldMk cId="1708582848" sldId="316"/>
            <ac:spMk id="3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5:50.836" v="2291" actId="478"/>
          <ac:spMkLst>
            <pc:docMk/>
            <pc:sldMk cId="1708582848" sldId="316"/>
            <ac:spMk id="4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5:47.682" v="2289" actId="478"/>
          <ac:spMkLst>
            <pc:docMk/>
            <pc:sldMk cId="1708582848" sldId="316"/>
            <ac:spMk id="5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5:51.869" v="2292" actId="478"/>
          <ac:spMkLst>
            <pc:docMk/>
            <pc:sldMk cId="1708582848" sldId="316"/>
            <ac:spMk id="6" creationId="{00000000-0000-0000-0000-000000000000}"/>
          </ac:spMkLst>
        </pc:spChg>
        <pc:spChg chg="add mod">
          <ac:chgData name="Tamas Ungi" userId="7230d4dec6058018" providerId="LiveId" clId="{D7BF1A9A-AE03-4B1F-A9C7-FFC282507202}" dt="2017-11-21T04:36:15.035" v="2339" actId="1076"/>
          <ac:spMkLst>
            <pc:docMk/>
            <pc:sldMk cId="1708582848" sldId="316"/>
            <ac:spMk id="8" creationId="{F603E5AF-5FE0-4793-B87A-EBA97CF79399}"/>
          </ac:spMkLst>
        </pc:spChg>
        <pc:picChg chg="add ord">
          <ac:chgData name="Tamas Ungi" userId="7230d4dec6058018" providerId="LiveId" clId="{D7BF1A9A-AE03-4B1F-A9C7-FFC282507202}" dt="2017-11-21T04:35:44.029" v="2288" actId="167"/>
          <ac:picMkLst>
            <pc:docMk/>
            <pc:sldMk cId="1708582848" sldId="316"/>
            <ac:picMk id="2" creationId="{BC6CDF9D-DD64-4CEC-A7D5-5DA88A2A66C7}"/>
          </ac:picMkLst>
        </pc:picChg>
        <pc:picChg chg="del">
          <ac:chgData name="Tamas Ungi" userId="7230d4dec6058018" providerId="LiveId" clId="{D7BF1A9A-AE03-4B1F-A9C7-FFC282507202}" dt="2017-11-21T04:35:41.959" v="2286" actId="478"/>
          <ac:picMkLst>
            <pc:docMk/>
            <pc:sldMk cId="1708582848" sldId="316"/>
            <ac:picMk id="7" creationId="{5A7F6964-8060-49D4-89C9-77AF79CB0213}"/>
          </ac:picMkLst>
        </pc:picChg>
        <pc:cxnChg chg="add mod">
          <ac:chgData name="Tamas Ungi" userId="7230d4dec6058018" providerId="LiveId" clId="{D7BF1A9A-AE03-4B1F-A9C7-FFC282507202}" dt="2017-11-21T04:36:37.592" v="2342" actId="14100"/>
          <ac:cxnSpMkLst>
            <pc:docMk/>
            <pc:sldMk cId="1708582848" sldId="316"/>
            <ac:cxnSpMk id="9" creationId="{FB1508C6-C802-4D07-B2F5-F7A70B5FEAA7}"/>
          </ac:cxnSpMkLst>
        </pc:cxnChg>
      </pc:sldChg>
      <pc:sldChg chg="del">
        <pc:chgData name="Tamas Ungi" userId="7230d4dec6058018" providerId="LiveId" clId="{D7BF1A9A-AE03-4B1F-A9C7-FFC282507202}" dt="2017-11-21T04:37:00.049" v="2343" actId="2696"/>
        <pc:sldMkLst>
          <pc:docMk/>
          <pc:sldMk cId="1990523539" sldId="317"/>
        </pc:sldMkLst>
      </pc:sldChg>
      <pc:sldChg chg="addSp delSp modSp">
        <pc:chgData name="Tamas Ungi" userId="7230d4dec6058018" providerId="LiveId" clId="{D7BF1A9A-AE03-4B1F-A9C7-FFC282507202}" dt="2017-11-21T04:37:30.638" v="2373" actId="1076"/>
        <pc:sldMkLst>
          <pc:docMk/>
          <pc:sldMk cId="1883712185" sldId="318"/>
        </pc:sldMkLst>
        <pc:spChg chg="del">
          <ac:chgData name="Tamas Ungi" userId="7230d4dec6058018" providerId="LiveId" clId="{D7BF1A9A-AE03-4B1F-A9C7-FFC282507202}" dt="2017-11-21T04:37:10.198" v="2347" actId="478"/>
          <ac:spMkLst>
            <pc:docMk/>
            <pc:sldMk cId="1883712185" sldId="318"/>
            <ac:spMk id="3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7:10.198" v="2347" actId="478"/>
          <ac:spMkLst>
            <pc:docMk/>
            <pc:sldMk cId="1883712185" sldId="318"/>
            <ac:spMk id="4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7:10.198" v="2347" actId="478"/>
          <ac:spMkLst>
            <pc:docMk/>
            <pc:sldMk cId="1883712185" sldId="318"/>
            <ac:spMk id="5" creationId="{00000000-0000-0000-0000-000000000000}"/>
          </ac:spMkLst>
        </pc:spChg>
        <pc:spChg chg="del">
          <ac:chgData name="Tamas Ungi" userId="7230d4dec6058018" providerId="LiveId" clId="{D7BF1A9A-AE03-4B1F-A9C7-FFC282507202}" dt="2017-11-21T04:37:10.198" v="2347" actId="478"/>
          <ac:spMkLst>
            <pc:docMk/>
            <pc:sldMk cId="1883712185" sldId="318"/>
            <ac:spMk id="6" creationId="{00000000-0000-0000-0000-000000000000}"/>
          </ac:spMkLst>
        </pc:spChg>
        <pc:spChg chg="add mod">
          <ac:chgData name="Tamas Ungi" userId="7230d4dec6058018" providerId="LiveId" clId="{D7BF1A9A-AE03-4B1F-A9C7-FFC282507202}" dt="2017-11-21T04:37:30.638" v="2373" actId="1076"/>
          <ac:spMkLst>
            <pc:docMk/>
            <pc:sldMk cId="1883712185" sldId="318"/>
            <ac:spMk id="8" creationId="{255BA737-B076-4991-BF89-6AD75ECF6178}"/>
          </ac:spMkLst>
        </pc:spChg>
        <pc:picChg chg="add ord">
          <ac:chgData name="Tamas Ungi" userId="7230d4dec6058018" providerId="LiveId" clId="{D7BF1A9A-AE03-4B1F-A9C7-FFC282507202}" dt="2017-11-21T04:37:06.643" v="2346" actId="167"/>
          <ac:picMkLst>
            <pc:docMk/>
            <pc:sldMk cId="1883712185" sldId="318"/>
            <ac:picMk id="2" creationId="{D599014C-ED8D-4A8B-A947-E26B7BAFFF3B}"/>
          </ac:picMkLst>
        </pc:picChg>
        <pc:picChg chg="del">
          <ac:chgData name="Tamas Ungi" userId="7230d4dec6058018" providerId="LiveId" clId="{D7BF1A9A-AE03-4B1F-A9C7-FFC282507202}" dt="2017-11-21T04:37:03.254" v="2344" actId="478"/>
          <ac:picMkLst>
            <pc:docMk/>
            <pc:sldMk cId="1883712185" sldId="318"/>
            <ac:picMk id="7" creationId="{8388FC22-6221-4510-B565-5B03D3FF7A72}"/>
          </ac:picMkLst>
        </pc:picChg>
        <pc:cxnChg chg="add mod">
          <ac:chgData name="Tamas Ungi" userId="7230d4dec6058018" providerId="LiveId" clId="{D7BF1A9A-AE03-4B1F-A9C7-FFC282507202}" dt="2017-11-21T04:37:30.638" v="2373" actId="1076"/>
          <ac:cxnSpMkLst>
            <pc:docMk/>
            <pc:sldMk cId="1883712185" sldId="318"/>
            <ac:cxnSpMk id="9" creationId="{73C9F5D1-ED7E-4581-B665-5F265905F93E}"/>
          </ac:cxnSpMkLst>
        </pc:cxnChg>
      </pc:sldChg>
      <pc:sldChg chg="del">
        <pc:chgData name="Tamas Ungi" userId="7230d4dec6058018" providerId="LiveId" clId="{D7BF1A9A-AE03-4B1F-A9C7-FFC282507202}" dt="2017-11-21T04:39:38.082" v="2374" actId="2696"/>
        <pc:sldMkLst>
          <pc:docMk/>
          <pc:sldMk cId="3277832319" sldId="319"/>
        </pc:sldMkLst>
      </pc:sldChg>
      <pc:sldChg chg="del">
        <pc:chgData name="Tamas Ungi" userId="7230d4dec6058018" providerId="LiveId" clId="{D7BF1A9A-AE03-4B1F-A9C7-FFC282507202}" dt="2017-11-21T05:00:00.476" v="2654" actId="2696"/>
        <pc:sldMkLst>
          <pc:docMk/>
          <pc:sldMk cId="2879390566" sldId="320"/>
        </pc:sldMkLst>
      </pc:sldChg>
      <pc:sldChg chg="del">
        <pc:chgData name="Tamas Ungi" userId="7230d4dec6058018" providerId="LiveId" clId="{D7BF1A9A-AE03-4B1F-A9C7-FFC282507202}" dt="2017-11-21T05:00:02.112" v="2655" actId="2696"/>
        <pc:sldMkLst>
          <pc:docMk/>
          <pc:sldMk cId="1924610764" sldId="321"/>
        </pc:sldMkLst>
      </pc:sldChg>
      <pc:sldChg chg="del">
        <pc:chgData name="Tamas Ungi" userId="7230d4dec6058018" providerId="LiveId" clId="{D7BF1A9A-AE03-4B1F-A9C7-FFC282507202}" dt="2017-11-21T05:00:07.711" v="2656" actId="2696"/>
        <pc:sldMkLst>
          <pc:docMk/>
          <pc:sldMk cId="3509265004" sldId="322"/>
        </pc:sldMkLst>
      </pc:sldChg>
      <pc:sldChg chg="delSp modSp">
        <pc:chgData name="Tamas Ungi" userId="7230d4dec6058018" providerId="LiveId" clId="{D7BF1A9A-AE03-4B1F-A9C7-FFC282507202}" dt="2017-11-21T05:11:52.102" v="2913" actId="20577"/>
        <pc:sldMkLst>
          <pc:docMk/>
          <pc:sldMk cId="1090354161" sldId="324"/>
        </pc:sldMkLst>
        <pc:spChg chg="del">
          <ac:chgData name="Tamas Ungi" userId="7230d4dec6058018" providerId="LiveId" clId="{D7BF1A9A-AE03-4B1F-A9C7-FFC282507202}" dt="2017-11-21T05:11:46.906" v="2911" actId="478"/>
          <ac:spMkLst>
            <pc:docMk/>
            <pc:sldMk cId="1090354161" sldId="324"/>
            <ac:spMk id="3" creationId="{73F7DF85-C3D5-4E2C-9A5F-2C293280E362}"/>
          </ac:spMkLst>
        </pc:spChg>
        <pc:spChg chg="mod">
          <ac:chgData name="Tamas Ungi" userId="7230d4dec6058018" providerId="LiveId" clId="{D7BF1A9A-AE03-4B1F-A9C7-FFC282507202}" dt="2017-11-21T05:11:49.694" v="2912" actId="1076"/>
          <ac:spMkLst>
            <pc:docMk/>
            <pc:sldMk cId="1090354161" sldId="324"/>
            <ac:spMk id="4" creationId="{EEB2538F-8EE4-4C06-8D45-97B084CFDF1F}"/>
          </ac:spMkLst>
        </pc:spChg>
        <pc:spChg chg="mod">
          <ac:chgData name="Tamas Ungi" userId="7230d4dec6058018" providerId="LiveId" clId="{D7BF1A9A-AE03-4B1F-A9C7-FFC282507202}" dt="2017-11-21T05:11:52.102" v="2913" actId="20577"/>
          <ac:spMkLst>
            <pc:docMk/>
            <pc:sldMk cId="1090354161" sldId="324"/>
            <ac:spMk id="5" creationId="{7506FA0E-D067-4DE5-AE49-8BB7F3BE26C9}"/>
          </ac:spMkLst>
        </pc:spChg>
      </pc:sldChg>
      <pc:sldChg chg="addSp delSp modSp">
        <pc:chgData name="Tamas Ungi" userId="7230d4dec6058018" providerId="LiveId" clId="{D7BF1A9A-AE03-4B1F-A9C7-FFC282507202}" dt="2017-11-21T05:13:28.162" v="2947" actId="1076"/>
        <pc:sldMkLst>
          <pc:docMk/>
          <pc:sldMk cId="3853380565" sldId="326"/>
        </pc:sldMkLst>
        <pc:spChg chg="mod">
          <ac:chgData name="Tamas Ungi" userId="7230d4dec6058018" providerId="LiveId" clId="{D7BF1A9A-AE03-4B1F-A9C7-FFC282507202}" dt="2017-11-21T05:13:05.131" v="2918" actId="1076"/>
          <ac:spMkLst>
            <pc:docMk/>
            <pc:sldMk cId="3853380565" sldId="326"/>
            <ac:spMk id="3" creationId="{CBF2E571-DB06-43B6-BDAD-86CE4E23D685}"/>
          </ac:spMkLst>
        </pc:spChg>
        <pc:spChg chg="mod">
          <ac:chgData name="Tamas Ungi" userId="7230d4dec6058018" providerId="LiveId" clId="{D7BF1A9A-AE03-4B1F-A9C7-FFC282507202}" dt="2017-11-21T05:13:07.796" v="2919" actId="1076"/>
          <ac:spMkLst>
            <pc:docMk/>
            <pc:sldMk cId="3853380565" sldId="326"/>
            <ac:spMk id="4" creationId="{77565950-31EF-4759-AB89-2E7BC0CA2271}"/>
          </ac:spMkLst>
        </pc:spChg>
        <pc:spChg chg="mod">
          <ac:chgData name="Tamas Ungi" userId="7230d4dec6058018" providerId="LiveId" clId="{D7BF1A9A-AE03-4B1F-A9C7-FFC282507202}" dt="2017-11-21T05:13:28.162" v="2947" actId="1076"/>
          <ac:spMkLst>
            <pc:docMk/>
            <pc:sldMk cId="3853380565" sldId="326"/>
            <ac:spMk id="5" creationId="{502FEB07-6812-415C-99DA-D92C744B3420}"/>
          </ac:spMkLst>
        </pc:spChg>
        <pc:picChg chg="del">
          <ac:chgData name="Tamas Ungi" userId="7230d4dec6058018" providerId="LiveId" clId="{D7BF1A9A-AE03-4B1F-A9C7-FFC282507202}" dt="2017-11-21T05:12:58.712" v="2915" actId="478"/>
          <ac:picMkLst>
            <pc:docMk/>
            <pc:sldMk cId="3853380565" sldId="326"/>
            <ac:picMk id="2" creationId="{1ED9020F-7661-46F4-A28F-4741BBD302F1}"/>
          </ac:picMkLst>
        </pc:picChg>
        <pc:picChg chg="add ord">
          <ac:chgData name="Tamas Ungi" userId="7230d4dec6058018" providerId="LiveId" clId="{D7BF1A9A-AE03-4B1F-A9C7-FFC282507202}" dt="2017-11-21T05:13:00.993" v="2917" actId="167"/>
          <ac:picMkLst>
            <pc:docMk/>
            <pc:sldMk cId="3853380565" sldId="326"/>
            <ac:picMk id="6" creationId="{678D17C5-C2C0-40B3-8746-E8CDEB685179}"/>
          </ac:picMkLst>
        </pc:picChg>
      </pc:sldChg>
      <pc:sldChg chg="modSp">
        <pc:chgData name="Tamas Ungi" userId="7230d4dec6058018" providerId="LiveId" clId="{D7BF1A9A-AE03-4B1F-A9C7-FFC282507202}" dt="2017-11-21T05:13:38.484" v="2948" actId="1076"/>
        <pc:sldMkLst>
          <pc:docMk/>
          <pc:sldMk cId="2102427092" sldId="327"/>
        </pc:sldMkLst>
        <pc:spChg chg="mod">
          <ac:chgData name="Tamas Ungi" userId="7230d4dec6058018" providerId="LiveId" clId="{D7BF1A9A-AE03-4B1F-A9C7-FFC282507202}" dt="2017-11-21T05:13:38.484" v="2948" actId="1076"/>
          <ac:spMkLst>
            <pc:docMk/>
            <pc:sldMk cId="2102427092" sldId="327"/>
            <ac:spMk id="3" creationId="{BD418CDC-C0E3-414B-80E4-FB0B89B3F904}"/>
          </ac:spMkLst>
        </pc:spChg>
      </pc:sldChg>
      <pc:sldChg chg="addSp delSp modSp">
        <pc:chgData name="Tamas Ungi" userId="7230d4dec6058018" providerId="LiveId" clId="{D7BF1A9A-AE03-4B1F-A9C7-FFC282507202}" dt="2017-11-21T05:15:11.537" v="2958" actId="1076"/>
        <pc:sldMkLst>
          <pc:docMk/>
          <pc:sldMk cId="1580125358" sldId="329"/>
        </pc:sldMkLst>
        <pc:spChg chg="mod">
          <ac:chgData name="Tamas Ungi" userId="7230d4dec6058018" providerId="LiveId" clId="{D7BF1A9A-AE03-4B1F-A9C7-FFC282507202}" dt="2017-11-21T05:15:07.147" v="2956" actId="1076"/>
          <ac:spMkLst>
            <pc:docMk/>
            <pc:sldMk cId="1580125358" sldId="329"/>
            <ac:spMk id="3" creationId="{D11EB02D-320E-4BD8-A256-2E4BEF0D1AFF}"/>
          </ac:spMkLst>
        </pc:spChg>
        <pc:spChg chg="mod">
          <ac:chgData name="Tamas Ungi" userId="7230d4dec6058018" providerId="LiveId" clId="{D7BF1A9A-AE03-4B1F-A9C7-FFC282507202}" dt="2017-11-21T05:15:09.038" v="2957" actId="1076"/>
          <ac:spMkLst>
            <pc:docMk/>
            <pc:sldMk cId="1580125358" sldId="329"/>
            <ac:spMk id="4" creationId="{A1FF57E0-2DF3-4991-A374-E0B177DF287C}"/>
          </ac:spMkLst>
        </pc:spChg>
        <pc:spChg chg="mod">
          <ac:chgData name="Tamas Ungi" userId="7230d4dec6058018" providerId="LiveId" clId="{D7BF1A9A-AE03-4B1F-A9C7-FFC282507202}" dt="2017-11-21T05:15:05.011" v="2955" actId="1076"/>
          <ac:spMkLst>
            <pc:docMk/>
            <pc:sldMk cId="1580125358" sldId="329"/>
            <ac:spMk id="5" creationId="{90073F49-3E24-42D6-9540-2B4165E4C85D}"/>
          </ac:spMkLst>
        </pc:spChg>
        <pc:spChg chg="mod">
          <ac:chgData name="Tamas Ungi" userId="7230d4dec6058018" providerId="LiveId" clId="{D7BF1A9A-AE03-4B1F-A9C7-FFC282507202}" dt="2017-11-21T05:15:11.537" v="2958" actId="1076"/>
          <ac:spMkLst>
            <pc:docMk/>
            <pc:sldMk cId="1580125358" sldId="329"/>
            <ac:spMk id="6" creationId="{2B1FCDAC-77A0-46A1-A6D4-D080229FC6A7}"/>
          </ac:spMkLst>
        </pc:spChg>
        <pc:spChg chg="add mod">
          <ac:chgData name="Tamas Ungi" userId="7230d4dec6058018" providerId="LiveId" clId="{D7BF1A9A-AE03-4B1F-A9C7-FFC282507202}" dt="2017-11-21T05:15:02.551" v="2954" actId="20577"/>
          <ac:spMkLst>
            <pc:docMk/>
            <pc:sldMk cId="1580125358" sldId="329"/>
            <ac:spMk id="8" creationId="{7D60E4CD-6083-4BB6-AC59-DAC4AA88FEBF}"/>
          </ac:spMkLst>
        </pc:spChg>
        <pc:picChg chg="del">
          <ac:chgData name="Tamas Ungi" userId="7230d4dec6058018" providerId="LiveId" clId="{D7BF1A9A-AE03-4B1F-A9C7-FFC282507202}" dt="2017-11-21T05:14:51.489" v="2949" actId="478"/>
          <ac:picMkLst>
            <pc:docMk/>
            <pc:sldMk cId="1580125358" sldId="329"/>
            <ac:picMk id="2" creationId="{AC7A4540-EC63-4EE2-9209-84513031A911}"/>
          </ac:picMkLst>
        </pc:picChg>
        <pc:picChg chg="add ord">
          <ac:chgData name="Tamas Ungi" userId="7230d4dec6058018" providerId="LiveId" clId="{D7BF1A9A-AE03-4B1F-A9C7-FFC282507202}" dt="2017-11-21T05:14:53.653" v="2951" actId="167"/>
          <ac:picMkLst>
            <pc:docMk/>
            <pc:sldMk cId="1580125358" sldId="329"/>
            <ac:picMk id="7" creationId="{62E1B8B9-1290-493C-A1E2-CA305DD3E582}"/>
          </ac:picMkLst>
        </pc:picChg>
      </pc:sldChg>
      <pc:sldChg chg="addSp delSp modSp add">
        <pc:chgData name="Tamas Ungi" userId="7230d4dec6058018" providerId="LiveId" clId="{D7BF1A9A-AE03-4B1F-A9C7-FFC282507202}" dt="2017-11-19T06:59:15.022" v="663" actId="1076"/>
        <pc:sldMkLst>
          <pc:docMk/>
          <pc:sldMk cId="3317413980" sldId="330"/>
        </pc:sldMkLst>
        <pc:spChg chg="mod">
          <ac:chgData name="Tamas Ungi" userId="7230d4dec6058018" providerId="LiveId" clId="{D7BF1A9A-AE03-4B1F-A9C7-FFC282507202}" dt="2017-11-19T06:58:03.043" v="646" actId="688"/>
          <ac:spMkLst>
            <pc:docMk/>
            <pc:sldMk cId="3317413980" sldId="330"/>
            <ac:spMk id="2" creationId="{BED04C56-9479-4945-BB01-BF017CF5BFFE}"/>
          </ac:spMkLst>
        </pc:spChg>
        <pc:spChg chg="del">
          <ac:chgData name="Tamas Ungi" userId="7230d4dec6058018" providerId="LiveId" clId="{D7BF1A9A-AE03-4B1F-A9C7-FFC282507202}" dt="2017-11-19T06:57:38.451" v="639" actId="1076"/>
          <ac:spMkLst>
            <pc:docMk/>
            <pc:sldMk cId="3317413980" sldId="330"/>
            <ac:spMk id="3" creationId="{4F0F363C-6BD0-4A22-B921-62FE9E7C6C19}"/>
          </ac:spMkLst>
        </pc:spChg>
        <pc:spChg chg="add mod ord">
          <ac:chgData name="Tamas Ungi" userId="7230d4dec6058018" providerId="LiveId" clId="{D7BF1A9A-AE03-4B1F-A9C7-FFC282507202}" dt="2017-11-19T06:58:49.001" v="655" actId="166"/>
          <ac:spMkLst>
            <pc:docMk/>
            <pc:sldMk cId="3317413980" sldId="330"/>
            <ac:spMk id="5" creationId="{D918C5B2-2D6B-431E-96FD-6E6DADFBA3E7}"/>
          </ac:spMkLst>
        </pc:spChg>
        <pc:spChg chg="add mod">
          <ac:chgData name="Tamas Ungi" userId="7230d4dec6058018" providerId="LiveId" clId="{D7BF1A9A-AE03-4B1F-A9C7-FFC282507202}" dt="2017-11-19T06:59:15.022" v="663" actId="1076"/>
          <ac:spMkLst>
            <pc:docMk/>
            <pc:sldMk cId="3317413980" sldId="330"/>
            <ac:spMk id="7" creationId="{52107C2C-A0D6-4E40-BAE3-725CC74841CF}"/>
          </ac:spMkLst>
        </pc:spChg>
        <pc:picChg chg="add mod ord">
          <ac:chgData name="Tamas Ungi" userId="7230d4dec6058018" providerId="LiveId" clId="{D7BF1A9A-AE03-4B1F-A9C7-FFC282507202}" dt="2017-11-19T06:58:52.829" v="656" actId="1440"/>
          <ac:picMkLst>
            <pc:docMk/>
            <pc:sldMk cId="3317413980" sldId="330"/>
            <ac:picMk id="4" creationId="{0306F5D7-6393-4E11-960B-92664BCF712B}"/>
          </ac:picMkLst>
        </pc:picChg>
        <pc:picChg chg="add mod">
          <ac:chgData name="Tamas Ungi" userId="7230d4dec6058018" providerId="LiveId" clId="{D7BF1A9A-AE03-4B1F-A9C7-FFC282507202}" dt="2017-11-19T06:59:12.537" v="662" actId="1076"/>
          <ac:picMkLst>
            <pc:docMk/>
            <pc:sldMk cId="3317413980" sldId="330"/>
            <ac:picMk id="6" creationId="{F7696269-A513-4EF4-9643-844560E96810}"/>
          </ac:picMkLst>
        </pc:picChg>
      </pc:sldChg>
      <pc:sldChg chg="addSp delSp modSp add">
        <pc:chgData name="Tamas Ungi" userId="7230d4dec6058018" providerId="LiveId" clId="{D7BF1A9A-AE03-4B1F-A9C7-FFC282507202}" dt="2017-11-21T03:44:24.464" v="936" actId="20577"/>
        <pc:sldMkLst>
          <pc:docMk/>
          <pc:sldMk cId="631430382" sldId="331"/>
        </pc:sldMkLst>
        <pc:spChg chg="del">
          <ac:chgData name="Tamas Ungi" userId="7230d4dec6058018" providerId="LiveId" clId="{D7BF1A9A-AE03-4B1F-A9C7-FFC282507202}" dt="2017-11-21T03:42:49.133" v="923" actId="20577"/>
          <ac:spMkLst>
            <pc:docMk/>
            <pc:sldMk cId="631430382" sldId="331"/>
            <ac:spMk id="2" creationId="{A85461DF-E21A-43EB-9F25-CCD5A91299D5}"/>
          </ac:spMkLst>
        </pc:spChg>
        <pc:spChg chg="del">
          <ac:chgData name="Tamas Ungi" userId="7230d4dec6058018" providerId="LiveId" clId="{D7BF1A9A-AE03-4B1F-A9C7-FFC282507202}" dt="2017-11-21T03:42:49.133" v="923" actId="20577"/>
          <ac:spMkLst>
            <pc:docMk/>
            <pc:sldMk cId="631430382" sldId="331"/>
            <ac:spMk id="3" creationId="{2438F066-1C25-4A3E-89F7-C465FA0DA6A2}"/>
          </ac:spMkLst>
        </pc:spChg>
        <pc:spChg chg="add mod">
          <ac:chgData name="Tamas Ungi" userId="7230d4dec6058018" providerId="LiveId" clId="{D7BF1A9A-AE03-4B1F-A9C7-FFC282507202}" dt="2017-11-21T03:44:15.178" v="932" actId="1076"/>
          <ac:spMkLst>
            <pc:docMk/>
            <pc:sldMk cId="631430382" sldId="331"/>
            <ac:spMk id="6" creationId="{33039C45-1736-4231-A036-F8CB8984CD05}"/>
          </ac:spMkLst>
        </pc:spChg>
        <pc:spChg chg="add mod">
          <ac:chgData name="Tamas Ungi" userId="7230d4dec6058018" providerId="LiveId" clId="{D7BF1A9A-AE03-4B1F-A9C7-FFC282507202}" dt="2017-11-21T03:44:19.216" v="933" actId="1076"/>
          <ac:spMkLst>
            <pc:docMk/>
            <pc:sldMk cId="631430382" sldId="331"/>
            <ac:spMk id="7" creationId="{71D7A4E2-2013-4CE5-A1FF-052C8FAAA600}"/>
          </ac:spMkLst>
        </pc:spChg>
        <pc:spChg chg="add mod">
          <ac:chgData name="Tamas Ungi" userId="7230d4dec6058018" providerId="LiveId" clId="{D7BF1A9A-AE03-4B1F-A9C7-FFC282507202}" dt="2017-11-21T03:44:24.464" v="936" actId="20577"/>
          <ac:spMkLst>
            <pc:docMk/>
            <pc:sldMk cId="631430382" sldId="331"/>
            <ac:spMk id="8" creationId="{302C539F-D736-43D0-B911-AEFBF1A9F3AD}"/>
          </ac:spMkLst>
        </pc:spChg>
        <pc:picChg chg="add del">
          <ac:chgData name="Tamas Ungi" userId="7230d4dec6058018" providerId="LiveId" clId="{D7BF1A9A-AE03-4B1F-A9C7-FFC282507202}" dt="2017-11-21T03:43:54.132" v="925" actId="478"/>
          <ac:picMkLst>
            <pc:docMk/>
            <pc:sldMk cId="631430382" sldId="331"/>
            <ac:picMk id="4" creationId="{2C721FBC-A542-4F40-BD62-7B36B4A823EE}"/>
          </ac:picMkLst>
        </pc:picChg>
        <pc:picChg chg="add mod">
          <ac:chgData name="Tamas Ungi" userId="7230d4dec6058018" providerId="LiveId" clId="{D7BF1A9A-AE03-4B1F-A9C7-FFC282507202}" dt="2017-11-21T03:44:12.217" v="931" actId="1076"/>
          <ac:picMkLst>
            <pc:docMk/>
            <pc:sldMk cId="631430382" sldId="331"/>
            <ac:picMk id="5" creationId="{EC464385-121B-413E-A16C-F3FAB2FE5802}"/>
          </ac:picMkLst>
        </pc:picChg>
      </pc:sldChg>
      <pc:sldChg chg="addSp modSp add">
        <pc:chgData name="Tamas Ungi" userId="7230d4dec6058018" providerId="LiveId" clId="{D7BF1A9A-AE03-4B1F-A9C7-FFC282507202}" dt="2017-11-21T03:46:04.763" v="943" actId="1076"/>
        <pc:sldMkLst>
          <pc:docMk/>
          <pc:sldMk cId="3831677452" sldId="332"/>
        </pc:sldMkLst>
        <pc:spChg chg="add mod">
          <ac:chgData name="Tamas Ungi" userId="7230d4dec6058018" providerId="LiveId" clId="{D7BF1A9A-AE03-4B1F-A9C7-FFC282507202}" dt="2017-11-21T03:45:52.003" v="940" actId="1076"/>
          <ac:spMkLst>
            <pc:docMk/>
            <pc:sldMk cId="3831677452" sldId="332"/>
            <ac:spMk id="3" creationId="{61FB2054-5CF3-4FD5-94FB-3C6B6A14D150}"/>
          </ac:spMkLst>
        </pc:spChg>
        <pc:spChg chg="add mod">
          <ac:chgData name="Tamas Ungi" userId="7230d4dec6058018" providerId="LiveId" clId="{D7BF1A9A-AE03-4B1F-A9C7-FFC282507202}" dt="2017-11-21T03:45:52.003" v="940" actId="1076"/>
          <ac:spMkLst>
            <pc:docMk/>
            <pc:sldMk cId="3831677452" sldId="332"/>
            <ac:spMk id="4" creationId="{6A29F6ED-DAE4-4259-9228-AA1682E35A0A}"/>
          </ac:spMkLst>
        </pc:spChg>
        <pc:spChg chg="add mod">
          <ac:chgData name="Tamas Ungi" userId="7230d4dec6058018" providerId="LiveId" clId="{D7BF1A9A-AE03-4B1F-A9C7-FFC282507202}" dt="2017-11-21T03:46:04.763" v="943" actId="1076"/>
          <ac:spMkLst>
            <pc:docMk/>
            <pc:sldMk cId="3831677452" sldId="332"/>
            <ac:spMk id="7" creationId="{FCF10CF0-91B7-411A-9474-407F7C8FD17C}"/>
          </ac:spMkLst>
        </pc:spChg>
        <pc:picChg chg="add">
          <ac:chgData name="Tamas Ungi" userId="7230d4dec6058018" providerId="LiveId" clId="{D7BF1A9A-AE03-4B1F-A9C7-FFC282507202}" dt="2017-11-21T03:45:38.182" v="938" actId="1076"/>
          <ac:picMkLst>
            <pc:docMk/>
            <pc:sldMk cId="3831677452" sldId="332"/>
            <ac:picMk id="2" creationId="{C26D6404-AF46-4CE7-87F8-250237D108F8}"/>
          </ac:picMkLst>
        </pc:picChg>
        <pc:picChg chg="add mod">
          <ac:chgData name="Tamas Ungi" userId="7230d4dec6058018" providerId="LiveId" clId="{D7BF1A9A-AE03-4B1F-A9C7-FFC282507202}" dt="2017-11-21T03:45:52.003" v="940" actId="1076"/>
          <ac:picMkLst>
            <pc:docMk/>
            <pc:sldMk cId="3831677452" sldId="332"/>
            <ac:picMk id="5" creationId="{F6A2B845-6DEA-4CBF-AE90-A54CE3CE12DC}"/>
          </ac:picMkLst>
        </pc:picChg>
        <pc:picChg chg="add mod">
          <ac:chgData name="Tamas Ungi" userId="7230d4dec6058018" providerId="LiveId" clId="{D7BF1A9A-AE03-4B1F-A9C7-FFC282507202}" dt="2017-11-21T03:45:52.003" v="940" actId="1076"/>
          <ac:picMkLst>
            <pc:docMk/>
            <pc:sldMk cId="3831677452" sldId="332"/>
            <ac:picMk id="6" creationId="{1BDA829B-2572-4A01-98D8-496439758C64}"/>
          </ac:picMkLst>
        </pc:picChg>
      </pc:sldChg>
      <pc:sldChg chg="addSp modSp add">
        <pc:chgData name="Tamas Ungi" userId="7230d4dec6058018" providerId="LiveId" clId="{D7BF1A9A-AE03-4B1F-A9C7-FFC282507202}" dt="2017-11-21T03:56:15.602" v="1127" actId="20577"/>
        <pc:sldMkLst>
          <pc:docMk/>
          <pc:sldMk cId="1828167570" sldId="333"/>
        </pc:sldMkLst>
        <pc:spChg chg="add mod">
          <ac:chgData name="Tamas Ungi" userId="7230d4dec6058018" providerId="LiveId" clId="{D7BF1A9A-AE03-4B1F-A9C7-FFC282507202}" dt="2017-11-21T03:56:04.048" v="1121" actId="20577"/>
          <ac:spMkLst>
            <pc:docMk/>
            <pc:sldMk cId="1828167570" sldId="333"/>
            <ac:spMk id="3" creationId="{5E19BF5A-7C6E-44B6-B831-854458CC012E}"/>
          </ac:spMkLst>
        </pc:spChg>
        <pc:spChg chg="add mod">
          <ac:chgData name="Tamas Ungi" userId="7230d4dec6058018" providerId="LiveId" clId="{D7BF1A9A-AE03-4B1F-A9C7-FFC282507202}" dt="2017-11-21T03:56:09.884" v="1124" actId="20577"/>
          <ac:spMkLst>
            <pc:docMk/>
            <pc:sldMk cId="1828167570" sldId="333"/>
            <ac:spMk id="4" creationId="{1D90FEA4-3AD2-43A7-9153-AEDBB28E0BAE}"/>
          </ac:spMkLst>
        </pc:spChg>
        <pc:spChg chg="add mod">
          <ac:chgData name="Tamas Ungi" userId="7230d4dec6058018" providerId="LiveId" clId="{D7BF1A9A-AE03-4B1F-A9C7-FFC282507202}" dt="2017-11-21T03:56:15.602" v="1127" actId="20577"/>
          <ac:spMkLst>
            <pc:docMk/>
            <pc:sldMk cId="1828167570" sldId="333"/>
            <ac:spMk id="5" creationId="{AB4D9F4E-A800-4EE7-ACE9-B00ABC37D2C6}"/>
          </ac:spMkLst>
        </pc:spChg>
        <pc:picChg chg="add">
          <ac:chgData name="Tamas Ungi" userId="7230d4dec6058018" providerId="LiveId" clId="{D7BF1A9A-AE03-4B1F-A9C7-FFC282507202}" dt="2017-11-21T03:55:50.705" v="1118" actId="20577"/>
          <ac:picMkLst>
            <pc:docMk/>
            <pc:sldMk cId="1828167570" sldId="333"/>
            <ac:picMk id="2" creationId="{E516AFC6-64B3-4744-B0DB-0269A881DC19}"/>
          </ac:picMkLst>
        </pc:picChg>
      </pc:sldChg>
      <pc:sldChg chg="addSp delSp modSp add">
        <pc:chgData name="Tamas Ungi" userId="7230d4dec6058018" providerId="LiveId" clId="{D7BF1A9A-AE03-4B1F-A9C7-FFC282507202}" dt="2017-11-21T03:59:03.996" v="1367" actId="14100"/>
        <pc:sldMkLst>
          <pc:docMk/>
          <pc:sldMk cId="1268838052" sldId="334"/>
        </pc:sldMkLst>
        <pc:spChg chg="add del mod">
          <ac:chgData name="Tamas Ungi" userId="7230d4dec6058018" providerId="LiveId" clId="{D7BF1A9A-AE03-4B1F-A9C7-FFC282507202}" dt="2017-11-21T03:58:14.370" v="1240" actId="478"/>
          <ac:spMkLst>
            <pc:docMk/>
            <pc:sldMk cId="1268838052" sldId="334"/>
            <ac:spMk id="3" creationId="{96FE4E6A-8E67-4F31-A93D-C4724336ECF2}"/>
          </ac:spMkLst>
        </pc:spChg>
        <pc:spChg chg="add mod">
          <ac:chgData name="Tamas Ungi" userId="7230d4dec6058018" providerId="LiveId" clId="{D7BF1A9A-AE03-4B1F-A9C7-FFC282507202}" dt="2017-11-21T03:59:03.996" v="1367" actId="14100"/>
          <ac:spMkLst>
            <pc:docMk/>
            <pc:sldMk cId="1268838052" sldId="334"/>
            <ac:spMk id="4" creationId="{617C42E4-CB16-4DF0-BFC3-616C48CCB9D6}"/>
          </ac:spMkLst>
        </pc:spChg>
        <pc:picChg chg="add">
          <ac:chgData name="Tamas Ungi" userId="7230d4dec6058018" providerId="LiveId" clId="{D7BF1A9A-AE03-4B1F-A9C7-FFC282507202}" dt="2017-11-21T03:56:52.579" v="1129" actId="14100"/>
          <ac:picMkLst>
            <pc:docMk/>
            <pc:sldMk cId="1268838052" sldId="334"/>
            <ac:picMk id="2" creationId="{006A0A36-DA1A-4F15-8429-BFC39B692570}"/>
          </ac:picMkLst>
        </pc:picChg>
        <pc:cxnChg chg="add mod">
          <ac:chgData name="Tamas Ungi" userId="7230d4dec6058018" providerId="LiveId" clId="{D7BF1A9A-AE03-4B1F-A9C7-FFC282507202}" dt="2017-11-21T03:59:03.996" v="1367" actId="14100"/>
          <ac:cxnSpMkLst>
            <pc:docMk/>
            <pc:sldMk cId="1268838052" sldId="334"/>
            <ac:cxnSpMk id="6" creationId="{95A79201-AF32-4857-BA34-86AFD47D3091}"/>
          </ac:cxnSpMkLst>
        </pc:cxnChg>
      </pc:sldChg>
      <pc:sldChg chg="addSp modSp add">
        <pc:chgData name="Tamas Ungi" userId="7230d4dec6058018" providerId="LiveId" clId="{D7BF1A9A-AE03-4B1F-A9C7-FFC282507202}" dt="2017-11-21T03:59:40.386" v="1371" actId="1076"/>
        <pc:sldMkLst>
          <pc:docMk/>
          <pc:sldMk cId="1373350140" sldId="335"/>
        </pc:sldMkLst>
        <pc:spChg chg="add mod">
          <ac:chgData name="Tamas Ungi" userId="7230d4dec6058018" providerId="LiveId" clId="{D7BF1A9A-AE03-4B1F-A9C7-FFC282507202}" dt="2017-11-21T03:59:40.386" v="1371" actId="1076"/>
          <ac:spMkLst>
            <pc:docMk/>
            <pc:sldMk cId="1373350140" sldId="335"/>
            <ac:spMk id="3" creationId="{4A8541C9-400C-46B7-942C-F4865C3928F9}"/>
          </ac:spMkLst>
        </pc:spChg>
        <pc:picChg chg="add">
          <ac:chgData name="Tamas Ungi" userId="7230d4dec6058018" providerId="LiveId" clId="{D7BF1A9A-AE03-4B1F-A9C7-FFC282507202}" dt="2017-11-21T03:59:30.929" v="1369" actId="1076"/>
          <ac:picMkLst>
            <pc:docMk/>
            <pc:sldMk cId="1373350140" sldId="335"/>
            <ac:picMk id="2" creationId="{A3829F6E-9F84-446B-9A87-C0A542FB6255}"/>
          </ac:picMkLst>
        </pc:picChg>
      </pc:sldChg>
      <pc:sldChg chg="addSp modSp add">
        <pc:chgData name="Tamas Ungi" userId="7230d4dec6058018" providerId="LiveId" clId="{D7BF1A9A-AE03-4B1F-A9C7-FFC282507202}" dt="2017-11-21T04:04:30.763" v="1541" actId="14100"/>
        <pc:sldMkLst>
          <pc:docMk/>
          <pc:sldMk cId="2544798817" sldId="336"/>
        </pc:sldMkLst>
        <pc:spChg chg="add mod">
          <ac:chgData name="Tamas Ungi" userId="7230d4dec6058018" providerId="LiveId" clId="{D7BF1A9A-AE03-4B1F-A9C7-FFC282507202}" dt="2017-11-21T04:02:18.204" v="1388" actId="1076"/>
          <ac:spMkLst>
            <pc:docMk/>
            <pc:sldMk cId="2544798817" sldId="336"/>
            <ac:spMk id="3" creationId="{F1EAE894-095D-48DF-BFB5-635855BB8980}"/>
          </ac:spMkLst>
        </pc:spChg>
        <pc:spChg chg="add mod">
          <ac:chgData name="Tamas Ungi" userId="7230d4dec6058018" providerId="LiveId" clId="{D7BF1A9A-AE03-4B1F-A9C7-FFC282507202}" dt="2017-11-21T04:03:42.700" v="1462" actId="20577"/>
          <ac:spMkLst>
            <pc:docMk/>
            <pc:sldMk cId="2544798817" sldId="336"/>
            <ac:spMk id="4" creationId="{92BDE28A-D553-43D1-AE3A-F249BBDA66AA}"/>
          </ac:spMkLst>
        </pc:spChg>
        <pc:spChg chg="add mod">
          <ac:chgData name="Tamas Ungi" userId="7230d4dec6058018" providerId="LiveId" clId="{D7BF1A9A-AE03-4B1F-A9C7-FFC282507202}" dt="2017-11-21T04:04:18.386" v="1538" actId="1076"/>
          <ac:spMkLst>
            <pc:docMk/>
            <pc:sldMk cId="2544798817" sldId="336"/>
            <ac:spMk id="6" creationId="{39C0E80D-3FCE-4E4A-946E-16B0BAAAF663}"/>
          </ac:spMkLst>
        </pc:spChg>
        <pc:picChg chg="add mod">
          <ac:chgData name="Tamas Ungi" userId="7230d4dec6058018" providerId="LiveId" clId="{D7BF1A9A-AE03-4B1F-A9C7-FFC282507202}" dt="2017-11-21T04:02:15.813" v="1387" actId="1076"/>
          <ac:picMkLst>
            <pc:docMk/>
            <pc:sldMk cId="2544798817" sldId="336"/>
            <ac:picMk id="2" creationId="{F3CFD3CD-4085-4321-9A72-61E7D7478479}"/>
          </ac:picMkLst>
        </pc:picChg>
        <pc:picChg chg="add mod">
          <ac:chgData name="Tamas Ungi" userId="7230d4dec6058018" providerId="LiveId" clId="{D7BF1A9A-AE03-4B1F-A9C7-FFC282507202}" dt="2017-11-21T04:03:31.194" v="1457" actId="1076"/>
          <ac:picMkLst>
            <pc:docMk/>
            <pc:sldMk cId="2544798817" sldId="336"/>
            <ac:picMk id="5" creationId="{9BE6EB1C-E4DF-4B2C-9986-F2AD8206FE68}"/>
          </ac:picMkLst>
        </pc:picChg>
        <pc:cxnChg chg="add mod">
          <ac:chgData name="Tamas Ungi" userId="7230d4dec6058018" providerId="LiveId" clId="{D7BF1A9A-AE03-4B1F-A9C7-FFC282507202}" dt="2017-11-21T04:04:30.763" v="1541" actId="14100"/>
          <ac:cxnSpMkLst>
            <pc:docMk/>
            <pc:sldMk cId="2544798817" sldId="336"/>
            <ac:cxnSpMk id="7" creationId="{42D25E80-57E6-4024-9985-0A666074588E}"/>
          </ac:cxnSpMkLst>
        </pc:cxnChg>
      </pc:sldChg>
      <pc:sldChg chg="addSp modSp add">
        <pc:chgData name="Tamas Ungi" userId="7230d4dec6058018" providerId="LiveId" clId="{D7BF1A9A-AE03-4B1F-A9C7-FFC282507202}" dt="2017-11-21T04:06:53.623" v="1612" actId="14100"/>
        <pc:sldMkLst>
          <pc:docMk/>
          <pc:sldMk cId="457618215" sldId="337"/>
        </pc:sldMkLst>
        <pc:spChg chg="add mod">
          <ac:chgData name="Tamas Ungi" userId="7230d4dec6058018" providerId="LiveId" clId="{D7BF1A9A-AE03-4B1F-A9C7-FFC282507202}" dt="2017-11-21T04:06:18.337" v="1548" actId="1076"/>
          <ac:spMkLst>
            <pc:docMk/>
            <pc:sldMk cId="457618215" sldId="337"/>
            <ac:spMk id="3" creationId="{2F82C18F-AEDC-4349-BD3D-04F9DAF311BD}"/>
          </ac:spMkLst>
        </pc:spChg>
        <pc:spChg chg="add mod">
          <ac:chgData name="Tamas Ungi" userId="7230d4dec6058018" providerId="LiveId" clId="{D7BF1A9A-AE03-4B1F-A9C7-FFC282507202}" dt="2017-11-21T04:06:43.250" v="1608" actId="20577"/>
          <ac:spMkLst>
            <pc:docMk/>
            <pc:sldMk cId="457618215" sldId="337"/>
            <ac:spMk id="4" creationId="{0858E1F1-0F68-4848-9297-1CB53785D466}"/>
          </ac:spMkLst>
        </pc:spChg>
        <pc:picChg chg="add">
          <ac:chgData name="Tamas Ungi" userId="7230d4dec6058018" providerId="LiveId" clId="{D7BF1A9A-AE03-4B1F-A9C7-FFC282507202}" dt="2017-11-21T04:06:03.782" v="1546" actId="14100"/>
          <ac:picMkLst>
            <pc:docMk/>
            <pc:sldMk cId="457618215" sldId="337"/>
            <ac:picMk id="2" creationId="{CDAD86F2-4285-447A-A722-57287D5D1BAA}"/>
          </ac:picMkLst>
        </pc:picChg>
        <pc:cxnChg chg="add mod">
          <ac:chgData name="Tamas Ungi" userId="7230d4dec6058018" providerId="LiveId" clId="{D7BF1A9A-AE03-4B1F-A9C7-FFC282507202}" dt="2017-11-21T04:06:53.623" v="1612" actId="14100"/>
          <ac:cxnSpMkLst>
            <pc:docMk/>
            <pc:sldMk cId="457618215" sldId="337"/>
            <ac:cxnSpMk id="5" creationId="{DE73909F-A0D0-4987-A87F-5D6853A562FB}"/>
          </ac:cxnSpMkLst>
        </pc:cxnChg>
      </pc:sldChg>
      <pc:sldChg chg="addSp modSp add">
        <pc:chgData name="Tamas Ungi" userId="7230d4dec6058018" providerId="LiveId" clId="{D7BF1A9A-AE03-4B1F-A9C7-FFC282507202}" dt="2017-11-21T04:13:59.914" v="1734" actId="14100"/>
        <pc:sldMkLst>
          <pc:docMk/>
          <pc:sldMk cId="3608945298" sldId="338"/>
        </pc:sldMkLst>
        <pc:spChg chg="add mod">
          <ac:chgData name="Tamas Ungi" userId="7230d4dec6058018" providerId="LiveId" clId="{D7BF1A9A-AE03-4B1F-A9C7-FFC282507202}" dt="2017-11-21T04:13:59.914" v="1734" actId="14100"/>
          <ac:spMkLst>
            <pc:docMk/>
            <pc:sldMk cId="3608945298" sldId="338"/>
            <ac:spMk id="3" creationId="{613FE86D-C3A7-4790-AAA5-CAEB2536C26D}"/>
          </ac:spMkLst>
        </pc:spChg>
        <pc:spChg chg="add mod">
          <ac:chgData name="Tamas Ungi" userId="7230d4dec6058018" providerId="LiveId" clId="{D7BF1A9A-AE03-4B1F-A9C7-FFC282507202}" dt="2017-11-21T04:13:54.349" v="1726" actId="1076"/>
          <ac:spMkLst>
            <pc:docMk/>
            <pc:sldMk cId="3608945298" sldId="338"/>
            <ac:spMk id="4" creationId="{F2592748-8439-434E-87F6-6CCC56BB425C}"/>
          </ac:spMkLst>
        </pc:spChg>
        <pc:picChg chg="add">
          <ac:chgData name="Tamas Ungi" userId="7230d4dec6058018" providerId="LiveId" clId="{D7BF1A9A-AE03-4B1F-A9C7-FFC282507202}" dt="2017-11-21T04:13:40.823" v="1723" actId="14100"/>
          <ac:picMkLst>
            <pc:docMk/>
            <pc:sldMk cId="3608945298" sldId="338"/>
            <ac:picMk id="2" creationId="{B3FF9309-32FA-4C2D-B16D-DACE58C09DF4}"/>
          </ac:picMkLst>
        </pc:picChg>
      </pc:sldChg>
      <pc:sldChg chg="addSp modSp add">
        <pc:chgData name="Tamas Ungi" userId="7230d4dec6058018" providerId="LiveId" clId="{D7BF1A9A-AE03-4B1F-A9C7-FFC282507202}" dt="2017-11-21T04:16:02.052" v="1809" actId="1076"/>
        <pc:sldMkLst>
          <pc:docMk/>
          <pc:sldMk cId="324098650" sldId="339"/>
        </pc:sldMkLst>
        <pc:spChg chg="add mod">
          <ac:chgData name="Tamas Ungi" userId="7230d4dec6058018" providerId="LiveId" clId="{D7BF1A9A-AE03-4B1F-A9C7-FFC282507202}" dt="2017-11-21T04:14:50.989" v="1741" actId="20577"/>
          <ac:spMkLst>
            <pc:docMk/>
            <pc:sldMk cId="324098650" sldId="339"/>
            <ac:spMk id="3" creationId="{DE7744BF-346D-409C-A570-2F70CA3D3458}"/>
          </ac:spMkLst>
        </pc:spChg>
        <pc:spChg chg="add mod">
          <ac:chgData name="Tamas Ungi" userId="7230d4dec6058018" providerId="LiveId" clId="{D7BF1A9A-AE03-4B1F-A9C7-FFC282507202}" dt="2017-11-21T04:14:56.050" v="1742" actId="1076"/>
          <ac:spMkLst>
            <pc:docMk/>
            <pc:sldMk cId="324098650" sldId="339"/>
            <ac:spMk id="4" creationId="{8B7BE7E5-184E-46AE-B7AE-EAB14FA8C51E}"/>
          </ac:spMkLst>
        </pc:spChg>
        <pc:spChg chg="add mod">
          <ac:chgData name="Tamas Ungi" userId="7230d4dec6058018" providerId="LiveId" clId="{D7BF1A9A-AE03-4B1F-A9C7-FFC282507202}" dt="2017-11-21T04:15:31.531" v="1799" actId="1076"/>
          <ac:spMkLst>
            <pc:docMk/>
            <pc:sldMk cId="324098650" sldId="339"/>
            <ac:spMk id="5" creationId="{D2F63C3F-7BA0-4B23-984E-1924726A9BC8}"/>
          </ac:spMkLst>
        </pc:spChg>
        <pc:spChg chg="add mod">
          <ac:chgData name="Tamas Ungi" userId="7230d4dec6058018" providerId="LiveId" clId="{D7BF1A9A-AE03-4B1F-A9C7-FFC282507202}" dt="2017-11-21T04:16:02.052" v="1809" actId="1076"/>
          <ac:spMkLst>
            <pc:docMk/>
            <pc:sldMk cId="324098650" sldId="339"/>
            <ac:spMk id="6" creationId="{63A801C2-6AAC-45FB-A9E4-F8F7A6A06571}"/>
          </ac:spMkLst>
        </pc:spChg>
        <pc:picChg chg="add">
          <ac:chgData name="Tamas Ungi" userId="7230d4dec6058018" providerId="LiveId" clId="{D7BF1A9A-AE03-4B1F-A9C7-FFC282507202}" dt="2017-11-21T04:14:37.756" v="1736" actId="1076"/>
          <ac:picMkLst>
            <pc:docMk/>
            <pc:sldMk cId="324098650" sldId="339"/>
            <ac:picMk id="2" creationId="{5809EF0C-2AD5-47CE-8F1A-C28E786738E5}"/>
          </ac:picMkLst>
        </pc:picChg>
      </pc:sldChg>
      <pc:sldChg chg="addSp delSp modSp add">
        <pc:chgData name="Tamas Ungi" userId="7230d4dec6058018" providerId="LiveId" clId="{D7BF1A9A-AE03-4B1F-A9C7-FFC282507202}" dt="2017-11-21T04:26:41.620" v="1997" actId="20577"/>
        <pc:sldMkLst>
          <pc:docMk/>
          <pc:sldMk cId="1171478186" sldId="340"/>
        </pc:sldMkLst>
        <pc:spChg chg="add del">
          <ac:chgData name="Tamas Ungi" userId="7230d4dec6058018" providerId="LiveId" clId="{D7BF1A9A-AE03-4B1F-A9C7-FFC282507202}" dt="2017-11-21T04:25:42.549" v="1984" actId="478"/>
          <ac:spMkLst>
            <pc:docMk/>
            <pc:sldMk cId="1171478186" sldId="340"/>
            <ac:spMk id="3" creationId="{8CCBEBA6-81CF-4A75-88BD-83A19CB9DDB3}"/>
          </ac:spMkLst>
        </pc:spChg>
        <pc:spChg chg="add mod">
          <ac:chgData name="Tamas Ungi" userId="7230d4dec6058018" providerId="LiveId" clId="{D7BF1A9A-AE03-4B1F-A9C7-FFC282507202}" dt="2017-11-21T04:25:47.840" v="1986" actId="1076"/>
          <ac:spMkLst>
            <pc:docMk/>
            <pc:sldMk cId="1171478186" sldId="340"/>
            <ac:spMk id="4" creationId="{27B599CB-8CD6-4F24-A438-F7985297B039}"/>
          </ac:spMkLst>
        </pc:spChg>
        <pc:spChg chg="add mod">
          <ac:chgData name="Tamas Ungi" userId="7230d4dec6058018" providerId="LiveId" clId="{D7BF1A9A-AE03-4B1F-A9C7-FFC282507202}" dt="2017-11-21T04:25:51.179" v="1988" actId="20577"/>
          <ac:spMkLst>
            <pc:docMk/>
            <pc:sldMk cId="1171478186" sldId="340"/>
            <ac:spMk id="5" creationId="{6A311D66-C8F9-4C90-A7AB-B1C5436D1F04}"/>
          </ac:spMkLst>
        </pc:spChg>
        <pc:spChg chg="add mod">
          <ac:chgData name="Tamas Ungi" userId="7230d4dec6058018" providerId="LiveId" clId="{D7BF1A9A-AE03-4B1F-A9C7-FFC282507202}" dt="2017-11-21T04:26:31.357" v="1994" actId="20577"/>
          <ac:spMkLst>
            <pc:docMk/>
            <pc:sldMk cId="1171478186" sldId="340"/>
            <ac:spMk id="7" creationId="{CEA7247E-A997-4E68-ADB9-FBA747B4DA1E}"/>
          </ac:spMkLst>
        </pc:spChg>
        <pc:spChg chg="add mod">
          <ac:chgData name="Tamas Ungi" userId="7230d4dec6058018" providerId="LiveId" clId="{D7BF1A9A-AE03-4B1F-A9C7-FFC282507202}" dt="2017-11-21T04:26:41.620" v="1997" actId="20577"/>
          <ac:spMkLst>
            <pc:docMk/>
            <pc:sldMk cId="1171478186" sldId="340"/>
            <ac:spMk id="8" creationId="{751EAFFE-7063-4465-8A87-3CB33892DB1F}"/>
          </ac:spMkLst>
        </pc:spChg>
        <pc:picChg chg="add">
          <ac:chgData name="Tamas Ungi" userId="7230d4dec6058018" providerId="LiveId" clId="{D7BF1A9A-AE03-4B1F-A9C7-FFC282507202}" dt="2017-11-21T04:25:27.239" v="1982" actId="20577"/>
          <ac:picMkLst>
            <pc:docMk/>
            <pc:sldMk cId="1171478186" sldId="340"/>
            <ac:picMk id="2" creationId="{CD943CDA-C40E-4256-A92A-BB8BF0B9E3BA}"/>
          </ac:picMkLst>
        </pc:picChg>
        <pc:picChg chg="add mod">
          <ac:chgData name="Tamas Ungi" userId="7230d4dec6058018" providerId="LiveId" clId="{D7BF1A9A-AE03-4B1F-A9C7-FFC282507202}" dt="2017-11-21T04:26:23.766" v="1991" actId="1440"/>
          <ac:picMkLst>
            <pc:docMk/>
            <pc:sldMk cId="1171478186" sldId="340"/>
            <ac:picMk id="6" creationId="{99D8323B-2E55-4F9F-9F4D-7DF70496F42E}"/>
          </ac:picMkLst>
        </pc:picChg>
      </pc:sldChg>
      <pc:sldChg chg="addSp delSp modSp add">
        <pc:chgData name="Tamas Ungi" userId="7230d4dec6058018" providerId="LiveId" clId="{D7BF1A9A-AE03-4B1F-A9C7-FFC282507202}" dt="2017-11-21T04:27:43.941" v="2014" actId="1036"/>
        <pc:sldMkLst>
          <pc:docMk/>
          <pc:sldMk cId="512413412" sldId="341"/>
        </pc:sldMkLst>
        <pc:spChg chg="mod">
          <ac:chgData name="Tamas Ungi" userId="7230d4dec6058018" providerId="LiveId" clId="{D7BF1A9A-AE03-4B1F-A9C7-FFC282507202}" dt="2017-11-21T04:27:09.376" v="2002" actId="1076"/>
          <ac:spMkLst>
            <pc:docMk/>
            <pc:sldMk cId="512413412" sldId="341"/>
            <ac:spMk id="4" creationId="{27B599CB-8CD6-4F24-A438-F7985297B039}"/>
          </ac:spMkLst>
        </pc:spChg>
        <pc:spChg chg="mod">
          <ac:chgData name="Tamas Ungi" userId="7230d4dec6058018" providerId="LiveId" clId="{D7BF1A9A-AE03-4B1F-A9C7-FFC282507202}" dt="2017-11-21T04:27:12.091" v="2003" actId="1076"/>
          <ac:spMkLst>
            <pc:docMk/>
            <pc:sldMk cId="512413412" sldId="341"/>
            <ac:spMk id="5" creationId="{6A311D66-C8F9-4C90-A7AB-B1C5436D1F04}"/>
          </ac:spMkLst>
        </pc:spChg>
        <pc:spChg chg="ord">
          <ac:chgData name="Tamas Ungi" userId="7230d4dec6058018" providerId="LiveId" clId="{D7BF1A9A-AE03-4B1F-A9C7-FFC282507202}" dt="2017-11-21T04:27:35.754" v="2007" actId="166"/>
          <ac:spMkLst>
            <pc:docMk/>
            <pc:sldMk cId="512413412" sldId="341"/>
            <ac:spMk id="7" creationId="{CEA7247E-A997-4E68-ADB9-FBA747B4DA1E}"/>
          </ac:spMkLst>
        </pc:spChg>
        <pc:spChg chg="ord">
          <ac:chgData name="Tamas Ungi" userId="7230d4dec6058018" providerId="LiveId" clId="{D7BF1A9A-AE03-4B1F-A9C7-FFC282507202}" dt="2017-11-21T04:27:38.306" v="2008" actId="166"/>
          <ac:spMkLst>
            <pc:docMk/>
            <pc:sldMk cId="512413412" sldId="341"/>
            <ac:spMk id="8" creationId="{751EAFFE-7063-4465-8A87-3CB33892DB1F}"/>
          </ac:spMkLst>
        </pc:spChg>
        <pc:picChg chg="del">
          <ac:chgData name="Tamas Ungi" userId="7230d4dec6058018" providerId="LiveId" clId="{D7BF1A9A-AE03-4B1F-A9C7-FFC282507202}" dt="2017-11-21T04:27:02.615" v="1999" actId="478"/>
          <ac:picMkLst>
            <pc:docMk/>
            <pc:sldMk cId="512413412" sldId="341"/>
            <ac:picMk id="2" creationId="{CD943CDA-C40E-4256-A92A-BB8BF0B9E3BA}"/>
          </ac:picMkLst>
        </pc:picChg>
        <pc:picChg chg="add ord">
          <ac:chgData name="Tamas Ungi" userId="7230d4dec6058018" providerId="LiveId" clId="{D7BF1A9A-AE03-4B1F-A9C7-FFC282507202}" dt="2017-11-21T04:27:05.851" v="2001" actId="167"/>
          <ac:picMkLst>
            <pc:docMk/>
            <pc:sldMk cId="512413412" sldId="341"/>
            <ac:picMk id="3" creationId="{8FC9287D-ABF1-4DDA-A8DF-12C2AF5A2703}"/>
          </ac:picMkLst>
        </pc:picChg>
        <pc:picChg chg="del">
          <ac:chgData name="Tamas Ungi" userId="7230d4dec6058018" providerId="LiveId" clId="{D7BF1A9A-AE03-4B1F-A9C7-FFC282507202}" dt="2017-11-21T04:27:13.834" v="2004" actId="478"/>
          <ac:picMkLst>
            <pc:docMk/>
            <pc:sldMk cId="512413412" sldId="341"/>
            <ac:picMk id="6" creationId="{99D8323B-2E55-4F9F-9F4D-7DF70496F42E}"/>
          </ac:picMkLst>
        </pc:picChg>
        <pc:picChg chg="add mod">
          <ac:chgData name="Tamas Ungi" userId="7230d4dec6058018" providerId="LiveId" clId="{D7BF1A9A-AE03-4B1F-A9C7-FFC282507202}" dt="2017-11-21T04:27:43.941" v="2014" actId="1036"/>
          <ac:picMkLst>
            <pc:docMk/>
            <pc:sldMk cId="512413412" sldId="341"/>
            <ac:picMk id="9" creationId="{AAA42487-BC02-42E2-BF7A-7CEDFFC4617F}"/>
          </ac:picMkLst>
        </pc:picChg>
      </pc:sldChg>
      <pc:sldChg chg="addSp modSp add">
        <pc:chgData name="Tamas Ungi" userId="7230d4dec6058018" providerId="LiveId" clId="{D7BF1A9A-AE03-4B1F-A9C7-FFC282507202}" dt="2017-11-21T04:30:40.701" v="2159" actId="166"/>
        <pc:sldMkLst>
          <pc:docMk/>
          <pc:sldMk cId="956626320" sldId="342"/>
        </pc:sldMkLst>
        <pc:spChg chg="add mod">
          <ac:chgData name="Tamas Ungi" userId="7230d4dec6058018" providerId="LiveId" clId="{D7BF1A9A-AE03-4B1F-A9C7-FFC282507202}" dt="2017-11-21T04:29:16.195" v="2073" actId="1076"/>
          <ac:spMkLst>
            <pc:docMk/>
            <pc:sldMk cId="956626320" sldId="342"/>
            <ac:spMk id="3" creationId="{96C78C67-84EB-47C2-8BD8-A6506AC77919}"/>
          </ac:spMkLst>
        </pc:spChg>
        <pc:spChg chg="add mod ord">
          <ac:chgData name="Tamas Ungi" userId="7230d4dec6058018" providerId="LiveId" clId="{D7BF1A9A-AE03-4B1F-A9C7-FFC282507202}" dt="2017-11-21T04:30:40.701" v="2159" actId="166"/>
          <ac:spMkLst>
            <pc:docMk/>
            <pc:sldMk cId="956626320" sldId="342"/>
            <ac:spMk id="4" creationId="{6E6B94CB-DB76-440D-BB71-B9148B18F794}"/>
          </ac:spMkLst>
        </pc:spChg>
        <pc:spChg chg="add mod">
          <ac:chgData name="Tamas Ungi" userId="7230d4dec6058018" providerId="LiveId" clId="{D7BF1A9A-AE03-4B1F-A9C7-FFC282507202}" dt="2017-11-21T04:30:36.438" v="2158" actId="1037"/>
          <ac:spMkLst>
            <pc:docMk/>
            <pc:sldMk cId="956626320" sldId="342"/>
            <ac:spMk id="6" creationId="{B165B6EB-D485-45C1-87C6-5AFC2A44FC20}"/>
          </ac:spMkLst>
        </pc:spChg>
        <pc:picChg chg="add">
          <ac:chgData name="Tamas Ungi" userId="7230d4dec6058018" providerId="LiveId" clId="{D7BF1A9A-AE03-4B1F-A9C7-FFC282507202}" dt="2017-11-21T04:28:39.453" v="2016" actId="166"/>
          <ac:picMkLst>
            <pc:docMk/>
            <pc:sldMk cId="956626320" sldId="342"/>
            <ac:picMk id="2" creationId="{9D224639-BB9B-425A-837D-57885B92F086}"/>
          </ac:picMkLst>
        </pc:picChg>
        <pc:picChg chg="add mod modCrop">
          <ac:chgData name="Tamas Ungi" userId="7230d4dec6058018" providerId="LiveId" clId="{D7BF1A9A-AE03-4B1F-A9C7-FFC282507202}" dt="2017-11-21T04:30:36.438" v="2158" actId="1037"/>
          <ac:picMkLst>
            <pc:docMk/>
            <pc:sldMk cId="956626320" sldId="342"/>
            <ac:picMk id="5" creationId="{58617581-EBED-4BC6-91AA-6D61DF608FC5}"/>
          </ac:picMkLst>
        </pc:picChg>
      </pc:sldChg>
      <pc:sldChg chg="addSp modSp add">
        <pc:chgData name="Tamas Ungi" userId="7230d4dec6058018" providerId="LiveId" clId="{D7BF1A9A-AE03-4B1F-A9C7-FFC282507202}" dt="2017-11-21T04:34:38.074" v="2284" actId="20577"/>
        <pc:sldMkLst>
          <pc:docMk/>
          <pc:sldMk cId="991143123" sldId="343"/>
        </pc:sldMkLst>
        <pc:spChg chg="add mod">
          <ac:chgData name="Tamas Ungi" userId="7230d4dec6058018" providerId="LiveId" clId="{D7BF1A9A-AE03-4B1F-A9C7-FFC282507202}" dt="2017-11-21T04:34:28.811" v="2263" actId="1076"/>
          <ac:spMkLst>
            <pc:docMk/>
            <pc:sldMk cId="991143123" sldId="343"/>
            <ac:spMk id="3" creationId="{0B63979E-DFF9-4186-9F72-7BCFB7BA3D52}"/>
          </ac:spMkLst>
        </pc:spChg>
        <pc:spChg chg="add mod">
          <ac:chgData name="Tamas Ungi" userId="7230d4dec6058018" providerId="LiveId" clId="{D7BF1A9A-AE03-4B1F-A9C7-FFC282507202}" dt="2017-11-21T04:34:38.074" v="2284" actId="20577"/>
          <ac:spMkLst>
            <pc:docMk/>
            <pc:sldMk cId="991143123" sldId="343"/>
            <ac:spMk id="4" creationId="{2A1B17B1-B84C-48EA-AB6B-39577A4AB7AD}"/>
          </ac:spMkLst>
        </pc:spChg>
        <pc:picChg chg="add mod">
          <ac:chgData name="Tamas Ungi" userId="7230d4dec6058018" providerId="LiveId" clId="{D7BF1A9A-AE03-4B1F-A9C7-FFC282507202}" dt="2017-11-21T04:34:25.449" v="2262" actId="1076"/>
          <ac:picMkLst>
            <pc:docMk/>
            <pc:sldMk cId="991143123" sldId="343"/>
            <ac:picMk id="2" creationId="{AAD7CA87-7C47-4383-A087-A80A8B8EF687}"/>
          </ac:picMkLst>
        </pc:picChg>
      </pc:sldChg>
      <pc:sldChg chg="add del">
        <pc:chgData name="Tamas Ungi" userId="7230d4dec6058018" providerId="LiveId" clId="{D7BF1A9A-AE03-4B1F-A9C7-FFC282507202}" dt="2017-11-21T05:01:32.371" v="2673" actId="2696"/>
        <pc:sldMkLst>
          <pc:docMk/>
          <pc:sldMk cId="2283035823" sldId="344"/>
        </pc:sldMkLst>
      </pc:sldChg>
      <pc:sldChg chg="addSp modSp add">
        <pc:chgData name="Tamas Ungi" userId="7230d4dec6058018" providerId="LiveId" clId="{D7BF1A9A-AE03-4B1F-A9C7-FFC282507202}" dt="2017-11-21T04:47:28.453" v="2542" actId="20577"/>
        <pc:sldMkLst>
          <pc:docMk/>
          <pc:sldMk cId="370665257" sldId="345"/>
        </pc:sldMkLst>
        <pc:spChg chg="add mod">
          <ac:chgData name="Tamas Ungi" userId="7230d4dec6058018" providerId="LiveId" clId="{D7BF1A9A-AE03-4B1F-A9C7-FFC282507202}" dt="2017-11-21T04:47:28.453" v="2542" actId="20577"/>
          <ac:spMkLst>
            <pc:docMk/>
            <pc:sldMk cId="370665257" sldId="345"/>
            <ac:spMk id="3" creationId="{EB2096E1-7671-4F48-8A36-524F2E4B3FDC}"/>
          </ac:spMkLst>
        </pc:spChg>
        <pc:picChg chg="add">
          <ac:chgData name="Tamas Ungi" userId="7230d4dec6058018" providerId="LiveId" clId="{D7BF1A9A-AE03-4B1F-A9C7-FFC282507202}" dt="2017-11-21T04:47:10.715" v="2539" actId="20577"/>
          <ac:picMkLst>
            <pc:docMk/>
            <pc:sldMk cId="370665257" sldId="345"/>
            <ac:picMk id="2" creationId="{3FC29914-D972-42CD-A6BA-489821F34B03}"/>
          </ac:picMkLst>
        </pc:picChg>
      </pc:sldChg>
      <pc:sldChg chg="addSp modSp add">
        <pc:chgData name="Tamas Ungi" userId="7230d4dec6058018" providerId="LiveId" clId="{D7BF1A9A-AE03-4B1F-A9C7-FFC282507202}" dt="2017-11-21T04:49:31.810" v="2598" actId="1037"/>
        <pc:sldMkLst>
          <pc:docMk/>
          <pc:sldMk cId="802527859" sldId="346"/>
        </pc:sldMkLst>
        <pc:spChg chg="add mod">
          <ac:chgData name="Tamas Ungi" userId="7230d4dec6058018" providerId="LiveId" clId="{D7BF1A9A-AE03-4B1F-A9C7-FFC282507202}" dt="2017-11-21T04:48:58.123" v="2572" actId="14100"/>
          <ac:spMkLst>
            <pc:docMk/>
            <pc:sldMk cId="802527859" sldId="346"/>
            <ac:spMk id="3" creationId="{9D1A09C5-3FCA-4E81-B94B-9A39F0838561}"/>
          </ac:spMkLst>
        </pc:spChg>
        <pc:spChg chg="add mod">
          <ac:chgData name="Tamas Ungi" userId="7230d4dec6058018" providerId="LiveId" clId="{D7BF1A9A-AE03-4B1F-A9C7-FFC282507202}" dt="2017-11-21T04:49:16.819" v="2578" actId="122"/>
          <ac:spMkLst>
            <pc:docMk/>
            <pc:sldMk cId="802527859" sldId="346"/>
            <ac:spMk id="4" creationId="{8197AC9E-1981-45E0-BA0E-0CBCFB36C83C}"/>
          </ac:spMkLst>
        </pc:spChg>
        <pc:spChg chg="add mod">
          <ac:chgData name="Tamas Ungi" userId="7230d4dec6058018" providerId="LiveId" clId="{D7BF1A9A-AE03-4B1F-A9C7-FFC282507202}" dt="2017-11-21T04:49:31.810" v="2598" actId="1037"/>
          <ac:spMkLst>
            <pc:docMk/>
            <pc:sldMk cId="802527859" sldId="346"/>
            <ac:spMk id="5" creationId="{08031EE7-B256-4A4A-B4AA-F6D13567509F}"/>
          </ac:spMkLst>
        </pc:spChg>
        <pc:picChg chg="add">
          <ac:chgData name="Tamas Ungi" userId="7230d4dec6058018" providerId="LiveId" clId="{D7BF1A9A-AE03-4B1F-A9C7-FFC282507202}" dt="2017-11-21T04:48:30.582" v="2544" actId="1037"/>
          <ac:picMkLst>
            <pc:docMk/>
            <pc:sldMk cId="802527859" sldId="346"/>
            <ac:picMk id="2" creationId="{8A1F76C3-1EA2-4951-8C22-E13BB26F329F}"/>
          </ac:picMkLst>
        </pc:picChg>
      </pc:sldChg>
      <pc:sldChg chg="addSp delSp modSp add">
        <pc:chgData name="Tamas Ungi" userId="7230d4dec6058018" providerId="LiveId" clId="{D7BF1A9A-AE03-4B1F-A9C7-FFC282507202}" dt="2017-11-21T04:59:40.843" v="2653" actId="20577"/>
        <pc:sldMkLst>
          <pc:docMk/>
          <pc:sldMk cId="2827898817" sldId="347"/>
        </pc:sldMkLst>
        <pc:spChg chg="add mod">
          <ac:chgData name="Tamas Ungi" userId="7230d4dec6058018" providerId="LiveId" clId="{D7BF1A9A-AE03-4B1F-A9C7-FFC282507202}" dt="2017-11-21T04:56:25.578" v="2603" actId="20577"/>
          <ac:spMkLst>
            <pc:docMk/>
            <pc:sldMk cId="2827898817" sldId="347"/>
            <ac:spMk id="3" creationId="{F34A5085-6CB1-4A2C-8963-C85FA6DFE07B}"/>
          </ac:spMkLst>
        </pc:spChg>
        <pc:spChg chg="add mod">
          <ac:chgData name="Tamas Ungi" userId="7230d4dec6058018" providerId="LiveId" clId="{D7BF1A9A-AE03-4B1F-A9C7-FFC282507202}" dt="2017-11-21T04:57:03.998" v="2609" actId="20577"/>
          <ac:spMkLst>
            <pc:docMk/>
            <pc:sldMk cId="2827898817" sldId="347"/>
            <ac:spMk id="5" creationId="{F65C7156-CAAF-44F3-A233-6676F0260A99}"/>
          </ac:spMkLst>
        </pc:spChg>
        <pc:spChg chg="add mod">
          <ac:chgData name="Tamas Ungi" userId="7230d4dec6058018" providerId="LiveId" clId="{D7BF1A9A-AE03-4B1F-A9C7-FFC282507202}" dt="2017-11-21T04:59:40.843" v="2653" actId="20577"/>
          <ac:spMkLst>
            <pc:docMk/>
            <pc:sldMk cId="2827898817" sldId="347"/>
            <ac:spMk id="6" creationId="{846FCE26-D4AC-4029-B5A0-AC0FF8DC0CB9}"/>
          </ac:spMkLst>
        </pc:spChg>
        <pc:spChg chg="add mod">
          <ac:chgData name="Tamas Ungi" userId="7230d4dec6058018" providerId="LiveId" clId="{D7BF1A9A-AE03-4B1F-A9C7-FFC282507202}" dt="2017-11-21T04:57:23.880" v="2618" actId="1076"/>
          <ac:spMkLst>
            <pc:docMk/>
            <pc:sldMk cId="2827898817" sldId="347"/>
            <ac:spMk id="7" creationId="{652E98D6-E371-4B41-9F72-AF50A989E96E}"/>
          </ac:spMkLst>
        </pc:spChg>
        <pc:picChg chg="add del">
          <ac:chgData name="Tamas Ungi" userId="7230d4dec6058018" providerId="LiveId" clId="{D7BF1A9A-AE03-4B1F-A9C7-FFC282507202}" dt="2017-11-21T04:56:49.754" v="2604" actId="478"/>
          <ac:picMkLst>
            <pc:docMk/>
            <pc:sldMk cId="2827898817" sldId="347"/>
            <ac:picMk id="2" creationId="{ACCB3ACD-C1AE-4E15-AC46-775667C16107}"/>
          </ac:picMkLst>
        </pc:picChg>
        <pc:picChg chg="add ord">
          <ac:chgData name="Tamas Ungi" userId="7230d4dec6058018" providerId="LiveId" clId="{D7BF1A9A-AE03-4B1F-A9C7-FFC282507202}" dt="2017-11-21T04:56:55.624" v="2606" actId="167"/>
          <ac:picMkLst>
            <pc:docMk/>
            <pc:sldMk cId="2827898817" sldId="347"/>
            <ac:picMk id="4" creationId="{B116BACD-F667-4FC1-80C2-1092356F6E70}"/>
          </ac:picMkLst>
        </pc:picChg>
      </pc:sldChg>
      <pc:sldChg chg="addSp modSp add">
        <pc:chgData name="Tamas Ungi" userId="7230d4dec6058018" providerId="LiveId" clId="{D7BF1A9A-AE03-4B1F-A9C7-FFC282507202}" dt="2017-11-21T04:59:31.737" v="2649" actId="20577"/>
        <pc:sldMkLst>
          <pc:docMk/>
          <pc:sldMk cId="2392469274" sldId="348"/>
        </pc:sldMkLst>
        <pc:spChg chg="add mod">
          <ac:chgData name="Tamas Ungi" userId="7230d4dec6058018" providerId="LiveId" clId="{D7BF1A9A-AE03-4B1F-A9C7-FFC282507202}" dt="2017-11-21T04:58:05.282" v="2622" actId="1076"/>
          <ac:spMkLst>
            <pc:docMk/>
            <pc:sldMk cId="2392469274" sldId="348"/>
            <ac:spMk id="3" creationId="{59018FB7-3FC2-4187-ACB6-523DDF72FB91}"/>
          </ac:spMkLst>
        </pc:spChg>
        <pc:spChg chg="add mod">
          <ac:chgData name="Tamas Ungi" userId="7230d4dec6058018" providerId="LiveId" clId="{D7BF1A9A-AE03-4B1F-A9C7-FFC282507202}" dt="2017-11-21T04:58:12.874" v="2624" actId="1076"/>
          <ac:spMkLst>
            <pc:docMk/>
            <pc:sldMk cId="2392469274" sldId="348"/>
            <ac:spMk id="4" creationId="{2C9458C5-95FA-4F65-A173-41512AA3D24E}"/>
          </ac:spMkLst>
        </pc:spChg>
        <pc:spChg chg="add mod">
          <ac:chgData name="Tamas Ungi" userId="7230d4dec6058018" providerId="LiveId" clId="{D7BF1A9A-AE03-4B1F-A9C7-FFC282507202}" dt="2017-11-21T04:59:31.737" v="2649" actId="20577"/>
          <ac:spMkLst>
            <pc:docMk/>
            <pc:sldMk cId="2392469274" sldId="348"/>
            <ac:spMk id="5" creationId="{A4A60E18-6BC8-4655-ABD1-FE04DB5AD587}"/>
          </ac:spMkLst>
        </pc:spChg>
        <pc:spChg chg="add mod">
          <ac:chgData name="Tamas Ungi" userId="7230d4dec6058018" providerId="LiveId" clId="{D7BF1A9A-AE03-4B1F-A9C7-FFC282507202}" dt="2017-11-21T04:58:09.773" v="2623" actId="1076"/>
          <ac:spMkLst>
            <pc:docMk/>
            <pc:sldMk cId="2392469274" sldId="348"/>
            <ac:spMk id="6" creationId="{C18C0003-5A50-4BDD-9BD2-F690C433592E}"/>
          </ac:spMkLst>
        </pc:spChg>
        <pc:picChg chg="add">
          <ac:chgData name="Tamas Ungi" userId="7230d4dec6058018" providerId="LiveId" clId="{D7BF1A9A-AE03-4B1F-A9C7-FFC282507202}" dt="2017-11-21T04:57:49.957" v="2620" actId="20577"/>
          <ac:picMkLst>
            <pc:docMk/>
            <pc:sldMk cId="2392469274" sldId="348"/>
            <ac:picMk id="2" creationId="{53AE0AD5-E2E6-4590-8E9B-80E065B967A4}"/>
          </ac:picMkLst>
        </pc:picChg>
      </pc:sldChg>
      <pc:sldChg chg="addSp delSp modSp add">
        <pc:chgData name="Tamas Ungi" userId="7230d4dec6058018" providerId="LiveId" clId="{D7BF1A9A-AE03-4B1F-A9C7-FFC282507202}" dt="2017-11-21T05:00:57.279" v="2671" actId="1076"/>
        <pc:sldMkLst>
          <pc:docMk/>
          <pc:sldMk cId="919045959" sldId="349"/>
        </pc:sldMkLst>
        <pc:spChg chg="add mod">
          <ac:chgData name="Tamas Ungi" userId="7230d4dec6058018" providerId="LiveId" clId="{D7BF1A9A-AE03-4B1F-A9C7-FFC282507202}" dt="2017-11-21T04:58:56.625" v="2629" actId="1076"/>
          <ac:spMkLst>
            <pc:docMk/>
            <pc:sldMk cId="919045959" sldId="349"/>
            <ac:spMk id="3" creationId="{E30B01A8-4E59-44EA-9EA6-DE224F73D2FC}"/>
          </ac:spMkLst>
        </pc:spChg>
        <pc:spChg chg="add">
          <ac:chgData name="Tamas Ungi" userId="7230d4dec6058018" providerId="LiveId" clId="{D7BF1A9A-AE03-4B1F-A9C7-FFC282507202}" dt="2017-11-21T04:58:49.975" v="2628" actId="1076"/>
          <ac:spMkLst>
            <pc:docMk/>
            <pc:sldMk cId="919045959" sldId="349"/>
            <ac:spMk id="4" creationId="{671FD0FB-D75E-477C-B1EA-82FE17F1931A}"/>
          </ac:spMkLst>
        </pc:spChg>
        <pc:spChg chg="add mod">
          <ac:chgData name="Tamas Ungi" userId="7230d4dec6058018" providerId="LiveId" clId="{D7BF1A9A-AE03-4B1F-A9C7-FFC282507202}" dt="2017-11-21T04:59:13.283" v="2636" actId="14100"/>
          <ac:spMkLst>
            <pc:docMk/>
            <pc:sldMk cId="919045959" sldId="349"/>
            <ac:spMk id="5" creationId="{C8034C12-0FF4-4E53-9CF6-D7366D18B7C2}"/>
          </ac:spMkLst>
        </pc:spChg>
        <pc:spChg chg="add mod">
          <ac:chgData name="Tamas Ungi" userId="7230d4dec6058018" providerId="LiveId" clId="{D7BF1A9A-AE03-4B1F-A9C7-FFC282507202}" dt="2017-11-21T04:58:59.812" v="2630" actId="1076"/>
          <ac:spMkLst>
            <pc:docMk/>
            <pc:sldMk cId="919045959" sldId="349"/>
            <ac:spMk id="6" creationId="{9993ED81-A32E-43E9-BF27-3A1DDA558294}"/>
          </ac:spMkLst>
        </pc:spChg>
        <pc:spChg chg="add mod">
          <ac:chgData name="Tamas Ungi" userId="7230d4dec6058018" providerId="LiveId" clId="{D7BF1A9A-AE03-4B1F-A9C7-FFC282507202}" dt="2017-11-21T04:59:23.614" v="2645" actId="14100"/>
          <ac:spMkLst>
            <pc:docMk/>
            <pc:sldMk cId="919045959" sldId="349"/>
            <ac:spMk id="7" creationId="{FA4DA666-164D-4E8A-AF09-7F6FB35DBA11}"/>
          </ac:spMkLst>
        </pc:spChg>
        <pc:spChg chg="add mod">
          <ac:chgData name="Tamas Ungi" userId="7230d4dec6058018" providerId="LiveId" clId="{D7BF1A9A-AE03-4B1F-A9C7-FFC282507202}" dt="2017-11-21T05:00:57.279" v="2671" actId="1076"/>
          <ac:spMkLst>
            <pc:docMk/>
            <pc:sldMk cId="919045959" sldId="349"/>
            <ac:spMk id="9" creationId="{60B173CC-84AC-45CD-8E51-301325B7B8A9}"/>
          </ac:spMkLst>
        </pc:spChg>
        <pc:picChg chg="add del">
          <ac:chgData name="Tamas Ungi" userId="7230d4dec6058018" providerId="LiveId" clId="{D7BF1A9A-AE03-4B1F-A9C7-FFC282507202}" dt="2017-11-21T05:00:36.144" v="2657" actId="478"/>
          <ac:picMkLst>
            <pc:docMk/>
            <pc:sldMk cId="919045959" sldId="349"/>
            <ac:picMk id="2" creationId="{EBEDE893-9E2C-4C02-AA05-3BDE705A2138}"/>
          </ac:picMkLst>
        </pc:picChg>
        <pc:picChg chg="add ord">
          <ac:chgData name="Tamas Ungi" userId="7230d4dec6058018" providerId="LiveId" clId="{D7BF1A9A-AE03-4B1F-A9C7-FFC282507202}" dt="2017-11-21T05:00:38.735" v="2659" actId="167"/>
          <ac:picMkLst>
            <pc:docMk/>
            <pc:sldMk cId="919045959" sldId="349"/>
            <ac:picMk id="8" creationId="{52FF561C-31B2-49B1-AC08-C59A55B8B660}"/>
          </ac:picMkLst>
        </pc:picChg>
      </pc:sldChg>
      <pc:sldChg chg="addSp modSp add">
        <pc:chgData name="Tamas Ungi" userId="7230d4dec6058018" providerId="LiveId" clId="{D7BF1A9A-AE03-4B1F-A9C7-FFC282507202}" dt="2017-11-21T05:07:14.203" v="2815" actId="14100"/>
        <pc:sldMkLst>
          <pc:docMk/>
          <pc:sldMk cId="442088227" sldId="350"/>
        </pc:sldMkLst>
        <pc:spChg chg="add mod">
          <ac:chgData name="Tamas Ungi" userId="7230d4dec6058018" providerId="LiveId" clId="{D7BF1A9A-AE03-4B1F-A9C7-FFC282507202}" dt="2017-11-21T05:07:03.656" v="2799" actId="1076"/>
          <ac:spMkLst>
            <pc:docMk/>
            <pc:sldMk cId="442088227" sldId="350"/>
            <ac:spMk id="3" creationId="{004B9714-90C1-4AB0-9AC5-49C27ADEAE39}"/>
          </ac:spMkLst>
        </pc:spChg>
        <pc:spChg chg="add mod">
          <ac:chgData name="Tamas Ungi" userId="7230d4dec6058018" providerId="LiveId" clId="{D7BF1A9A-AE03-4B1F-A9C7-FFC282507202}" dt="2017-11-21T05:07:14.203" v="2815" actId="14100"/>
          <ac:spMkLst>
            <pc:docMk/>
            <pc:sldMk cId="442088227" sldId="350"/>
            <ac:spMk id="4" creationId="{BA2A3060-EFFF-454D-B4FA-877F72283749}"/>
          </ac:spMkLst>
        </pc:spChg>
        <pc:picChg chg="add">
          <ac:chgData name="Tamas Ungi" userId="7230d4dec6058018" providerId="LiveId" clId="{D7BF1A9A-AE03-4B1F-A9C7-FFC282507202}" dt="2017-11-21T05:06:53.888" v="2797" actId="14100"/>
          <ac:picMkLst>
            <pc:docMk/>
            <pc:sldMk cId="442088227" sldId="350"/>
            <ac:picMk id="2" creationId="{BB8C9410-0B5E-43EB-95E1-2A870EB9C7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6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4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8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6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0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2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5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8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4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6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1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1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57086"/>
            <a:ext cx="7886700" cy="481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8260F-3ED4-4DE4-9188-0D15E1BC262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B7D2A-A33C-440B-92FB-0A41A953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6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slicer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SlicerIGT tutorial 2021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brain surgery navigation with live tractography</a:t>
            </a:r>
          </a:p>
          <a:p>
            <a:r>
              <a:rPr lang="en-US" dirty="0"/>
              <a:t>for 3D Slicer version 4.11.20210226</a:t>
            </a:r>
          </a:p>
        </p:txBody>
      </p:sp>
    </p:spTree>
    <p:extLst>
      <p:ext uri="{BB962C8B-B14F-4D97-AF65-F5344CB8AC3E}">
        <p14:creationId xmlns:p14="http://schemas.microsoft.com/office/powerpoint/2010/main" val="1834332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loaded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/>
              <a:t>SkullCtModel.stl</a:t>
            </a:r>
            <a:r>
              <a:rPr lang="en-US" dirty="0"/>
              <a:t>: Segmentation from CT scan of a plastic skull model</a:t>
            </a:r>
          </a:p>
          <a:p>
            <a:r>
              <a:rPr lang="en-US" b="1" dirty="0" err="1"/>
              <a:t>MRI.nrrd</a:t>
            </a:r>
            <a:r>
              <a:rPr lang="en-US" dirty="0"/>
              <a:t>: Magnetic resonance image of a person. (not the same one the plastic model was based on)</a:t>
            </a:r>
          </a:p>
          <a:p>
            <a:r>
              <a:rPr lang="en-US" b="1" dirty="0" err="1"/>
              <a:t>DTIVolume.nhdr</a:t>
            </a:r>
            <a:r>
              <a:rPr lang="en-US" dirty="0"/>
              <a:t>: Diffusion tensor image (from a third person)</a:t>
            </a:r>
          </a:p>
          <a:p>
            <a:r>
              <a:rPr lang="en-US" b="1" dirty="0" err="1"/>
              <a:t>NeuroNavSequences.mrb</a:t>
            </a:r>
            <a:r>
              <a:rPr lang="en-US" dirty="0"/>
              <a:t>: Time sequences for replaying tool motions</a:t>
            </a:r>
          </a:p>
          <a:p>
            <a:pPr lvl="1"/>
            <a:endParaRPr lang="en-US" dirty="0"/>
          </a:p>
          <a:p>
            <a:r>
              <a:rPr lang="en-US" dirty="0"/>
              <a:t>All image volumes are already registered roughly (they more or less overlap, but they come from different patients, so the overlap is not perfect)</a:t>
            </a:r>
          </a:p>
        </p:txBody>
      </p:sp>
    </p:spTree>
    <p:extLst>
      <p:ext uri="{BB962C8B-B14F-4D97-AF65-F5344CB8AC3E}">
        <p14:creationId xmlns:p14="http://schemas.microsoft.com/office/powerpoint/2010/main" val="124064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798EF8-D1FA-4C0E-9503-E719B9E4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6" name="Right Arrow 4">
            <a:extLst>
              <a:ext uri="{FF2B5EF4-FFF2-40B4-BE49-F238E27FC236}">
                <a16:creationId xmlns:a16="http://schemas.microsoft.com/office/drawing/2014/main" id="{33039C45-1736-4231-A036-F8CB8984CD05}"/>
              </a:ext>
            </a:extLst>
          </p:cNvPr>
          <p:cNvSpPr/>
          <p:nvPr/>
        </p:nvSpPr>
        <p:spPr>
          <a:xfrm rot="18900000" flipH="1">
            <a:off x="3641261" y="3212462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ight Arrow 5">
            <a:extLst>
              <a:ext uri="{FF2B5EF4-FFF2-40B4-BE49-F238E27FC236}">
                <a16:creationId xmlns:a16="http://schemas.microsoft.com/office/drawing/2014/main" id="{71D7A4E2-2013-4CE5-A1FF-052C8FAAA600}"/>
              </a:ext>
            </a:extLst>
          </p:cNvPr>
          <p:cNvSpPr/>
          <p:nvPr/>
        </p:nvSpPr>
        <p:spPr>
          <a:xfrm flipH="1">
            <a:off x="5259109" y="3568724"/>
            <a:ext cx="2266548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open selector</a:t>
            </a:r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302C539F-D736-43D0-B911-AEFBF1A9F3AD}"/>
              </a:ext>
            </a:extLst>
          </p:cNvPr>
          <p:cNvSpPr/>
          <p:nvPr/>
        </p:nvSpPr>
        <p:spPr>
          <a:xfrm flipH="1">
            <a:off x="5527015" y="396335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143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BF0F2-CF78-4CD5-AB6F-92372518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6" name="Right Arrow 4">
            <a:extLst>
              <a:ext uri="{FF2B5EF4-FFF2-40B4-BE49-F238E27FC236}">
                <a16:creationId xmlns:a16="http://schemas.microsoft.com/office/drawing/2014/main" id="{33039C45-1736-4231-A036-F8CB8984CD05}"/>
              </a:ext>
            </a:extLst>
          </p:cNvPr>
          <p:cNvSpPr/>
          <p:nvPr/>
        </p:nvSpPr>
        <p:spPr>
          <a:xfrm rot="18900000" flipH="1">
            <a:off x="6420746" y="317438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ight Arrow 5">
            <a:extLst>
              <a:ext uri="{FF2B5EF4-FFF2-40B4-BE49-F238E27FC236}">
                <a16:creationId xmlns:a16="http://schemas.microsoft.com/office/drawing/2014/main" id="{71D7A4E2-2013-4CE5-A1FF-052C8FAAA600}"/>
              </a:ext>
            </a:extLst>
          </p:cNvPr>
          <p:cNvSpPr/>
          <p:nvPr/>
        </p:nvSpPr>
        <p:spPr>
          <a:xfrm>
            <a:off x="5457371" y="3623609"/>
            <a:ext cx="221836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open selector</a:t>
            </a:r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302C539F-D736-43D0-B911-AEFBF1A9F3AD}"/>
              </a:ext>
            </a:extLst>
          </p:cNvPr>
          <p:cNvSpPr/>
          <p:nvPr/>
        </p:nvSpPr>
        <p:spPr>
          <a:xfrm flipH="1">
            <a:off x="8270215" y="396335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92724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F75629-A47D-4EB5-A564-BE5249636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4">
            <a:extLst>
              <a:ext uri="{FF2B5EF4-FFF2-40B4-BE49-F238E27FC236}">
                <a16:creationId xmlns:a16="http://schemas.microsoft.com/office/drawing/2014/main" id="{C342C2AF-16EC-4BEC-85DC-CF807EBC7478}"/>
              </a:ext>
            </a:extLst>
          </p:cNvPr>
          <p:cNvSpPr/>
          <p:nvPr/>
        </p:nvSpPr>
        <p:spPr>
          <a:xfrm rot="18900000" flipH="1">
            <a:off x="3913257" y="321248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49C6BECC-740A-42A7-A9F4-7B53E2854DA9}"/>
              </a:ext>
            </a:extLst>
          </p:cNvPr>
          <p:cNvSpPr/>
          <p:nvPr/>
        </p:nvSpPr>
        <p:spPr>
          <a:xfrm rot="18900000" flipH="1">
            <a:off x="6700000" y="3212488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ight Arrow 4">
            <a:extLst>
              <a:ext uri="{FF2B5EF4-FFF2-40B4-BE49-F238E27FC236}">
                <a16:creationId xmlns:a16="http://schemas.microsoft.com/office/drawing/2014/main" id="{CD28113A-41EA-43A2-A24B-6F921442C706}"/>
              </a:ext>
            </a:extLst>
          </p:cNvPr>
          <p:cNvSpPr/>
          <p:nvPr/>
        </p:nvSpPr>
        <p:spPr>
          <a:xfrm rot="18900000" flipH="1">
            <a:off x="6685484" y="593033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4647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CEAD32-CD72-4308-AF7A-0CF04F55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90304" y="1853343"/>
            <a:ext cx="3823854" cy="1396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/>
              <a:t>Try 3D interactions</a:t>
            </a:r>
          </a:p>
          <a:p>
            <a:r>
              <a:rPr lang="en-US" dirty="0"/>
              <a:t>Mouse left button drag – rotations</a:t>
            </a:r>
          </a:p>
          <a:p>
            <a:r>
              <a:rPr lang="en-US" dirty="0"/>
              <a:t>Mouse wheel – zoom</a:t>
            </a:r>
          </a:p>
          <a:p>
            <a:r>
              <a:rPr lang="en-US" dirty="0"/>
              <a:t>Mouse middle button drag – panning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3127" y="4613102"/>
            <a:ext cx="4619105" cy="160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/>
              <a:t>Try 2D interactions</a:t>
            </a:r>
          </a:p>
          <a:p>
            <a:r>
              <a:rPr lang="en-US" dirty="0"/>
              <a:t>Mouse wheel – change slice</a:t>
            </a:r>
          </a:p>
          <a:p>
            <a:r>
              <a:rPr lang="en-US" dirty="0"/>
              <a:t>Mouse right button drag – zoom</a:t>
            </a:r>
          </a:p>
          <a:p>
            <a:r>
              <a:rPr lang="en-US" dirty="0"/>
              <a:t>Mouse middle button drag – panning</a:t>
            </a:r>
          </a:p>
          <a:p>
            <a:r>
              <a:rPr lang="en-US" dirty="0"/>
              <a:t>Mouse left button drag – intensity windowing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288968" y="5129101"/>
            <a:ext cx="82652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200894" y="2360118"/>
            <a:ext cx="82652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A757B9-EEEF-4884-87F1-0C5B2A2E7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flipH="1">
            <a:off x="4611661" y="5323190"/>
            <a:ext cx="9646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select</a:t>
            </a:r>
          </a:p>
        </p:txBody>
      </p:sp>
      <p:sp>
        <p:nvSpPr>
          <p:cNvPr id="5" name="Right Arrow 4"/>
          <p:cNvSpPr/>
          <p:nvPr/>
        </p:nvSpPr>
        <p:spPr>
          <a:xfrm flipH="1">
            <a:off x="2928699" y="611331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143076" y="5394124"/>
            <a:ext cx="70661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2015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D2623F-8CC1-42F9-BE2C-B74545CD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2668044" y="3202626"/>
            <a:ext cx="190395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Press once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19541" y="634521"/>
            <a:ext cx="106034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see</a:t>
            </a:r>
          </a:p>
        </p:txBody>
      </p:sp>
      <p:sp>
        <p:nvSpPr>
          <p:cNvPr id="7" name="Rectangle 6"/>
          <p:cNvSpPr/>
          <p:nvPr/>
        </p:nvSpPr>
        <p:spPr>
          <a:xfrm>
            <a:off x="3192088" y="3901290"/>
            <a:ext cx="2533673" cy="12193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You won’t see anything when you click, but don’t worry, the needle model is created.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88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DB9DFF-DFA1-44C3-B760-33DB5E36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11840" y="1941935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30533" y="3760266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2100197" y="4049216"/>
            <a:ext cx="2777215" cy="54874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6. Rename to “</a:t>
            </a:r>
            <a:r>
              <a:rPr lang="en-US" b="1" dirty="0" err="1">
                <a:solidFill>
                  <a:schemeClr val="tx1"/>
                </a:solidFill>
              </a:rPr>
              <a:t>StylusTip</a:t>
            </a:r>
            <a:r>
              <a:rPr lang="en-US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66954" y="652298"/>
            <a:ext cx="79458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68659" y="613019"/>
            <a:ext cx="120658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see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681257" y="3277707"/>
            <a:ext cx="222781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Right click</a:t>
            </a:r>
          </a:p>
        </p:txBody>
      </p:sp>
    </p:spTree>
    <p:extLst>
      <p:ext uri="{BB962C8B-B14F-4D97-AF65-F5344CB8AC3E}">
        <p14:creationId xmlns:p14="http://schemas.microsoft.com/office/powerpoint/2010/main" val="2215733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0F5D89-72E5-4056-8414-8A84C38D9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84" y="400573"/>
            <a:ext cx="1941183" cy="2529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E8FC1-D917-4C61-8A5D-DB264E96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42" y="400573"/>
            <a:ext cx="3685264" cy="5718168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0452926" flipH="1">
            <a:off x="690500" y="2223230"/>
            <a:ext cx="2661748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Right-click on Scene</a:t>
            </a:r>
          </a:p>
        </p:txBody>
      </p:sp>
      <p:sp>
        <p:nvSpPr>
          <p:cNvPr id="4" name="Right Arrow 3"/>
          <p:cNvSpPr/>
          <p:nvPr/>
        </p:nvSpPr>
        <p:spPr>
          <a:xfrm flipH="1">
            <a:off x="1944532" y="2851100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870459" y="1665283"/>
            <a:ext cx="2136880" cy="1696526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Double-click to rename new transform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5DAA40-2D37-4746-926E-CCC9F373F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40" y="3928008"/>
            <a:ext cx="1733333" cy="2085714"/>
          </a:xfrm>
          <a:prstGeom prst="rect">
            <a:avLst/>
          </a:prstGeom>
        </p:spPr>
      </p:pic>
      <p:sp>
        <p:nvSpPr>
          <p:cNvPr id="10" name="Right Arrow 6">
            <a:extLst>
              <a:ext uri="{FF2B5EF4-FFF2-40B4-BE49-F238E27FC236}">
                <a16:creationId xmlns:a16="http://schemas.microsoft.com/office/drawing/2014/main" id="{7AF52298-B4B2-4B40-8C6C-B79819046C36}"/>
              </a:ext>
            </a:extLst>
          </p:cNvPr>
          <p:cNvSpPr/>
          <p:nvPr/>
        </p:nvSpPr>
        <p:spPr>
          <a:xfrm>
            <a:off x="4513811" y="4970865"/>
            <a:ext cx="2269084" cy="132796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Name it </a:t>
            </a:r>
            <a:r>
              <a:rPr lang="en-US" b="1" dirty="0" err="1">
                <a:solidFill>
                  <a:schemeClr val="tx1"/>
                </a:solidFill>
              </a:rPr>
              <a:t>StylusTipToStylus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47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18D4AA-0453-4A48-9BC9-CF0FCFD5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5E19BF5A-7C6E-44B6-B831-854458CC012E}"/>
              </a:ext>
            </a:extLst>
          </p:cNvPr>
          <p:cNvSpPr/>
          <p:nvPr/>
        </p:nvSpPr>
        <p:spPr>
          <a:xfrm flipH="1">
            <a:off x="1005193" y="348969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D90FEA4-3AD2-43A7-9153-AEDBB28E0BAE}"/>
              </a:ext>
            </a:extLst>
          </p:cNvPr>
          <p:cNvSpPr/>
          <p:nvPr/>
        </p:nvSpPr>
        <p:spPr>
          <a:xfrm flipH="1">
            <a:off x="1491290" y="1170478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AB4D9F4E-A800-4EE7-ACE9-B00ABC37D2C6}"/>
              </a:ext>
            </a:extLst>
          </p:cNvPr>
          <p:cNvSpPr/>
          <p:nvPr/>
        </p:nvSpPr>
        <p:spPr>
          <a:xfrm flipH="1">
            <a:off x="3392661" y="2604094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816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14" y="3990499"/>
            <a:ext cx="7228571" cy="2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Slicer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7086"/>
            <a:ext cx="7886700" cy="2474685"/>
          </a:xfrm>
        </p:spPr>
        <p:txBody>
          <a:bodyPr/>
          <a:lstStyle/>
          <a:p>
            <a:r>
              <a:rPr lang="en-US" dirty="0"/>
              <a:t>Visit </a:t>
            </a:r>
            <a:r>
              <a:rPr lang="en-US" dirty="0">
                <a:hlinkClick r:id="rId3"/>
              </a:rPr>
              <a:t>http://download.slicer.org/</a:t>
            </a:r>
            <a:endParaRPr lang="en-US" dirty="0"/>
          </a:p>
          <a:p>
            <a:r>
              <a:rPr lang="en-US" dirty="0"/>
              <a:t>Download Slicer version 4.11.20210226 (blue buttons) for your operating system</a:t>
            </a:r>
          </a:p>
          <a:p>
            <a:r>
              <a:rPr lang="en-US" dirty="0"/>
              <a:t>Run the downloaded installer</a:t>
            </a:r>
          </a:p>
          <a:p>
            <a:r>
              <a:rPr lang="en-US" dirty="0"/>
              <a:t>Start up Slicer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630487" y="5130068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727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86823-4EB3-4B5B-86E5-69186000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7C42E4-CB16-4DF0-BFC3-616C48CCB9D6}"/>
              </a:ext>
            </a:extLst>
          </p:cNvPr>
          <p:cNvSpPr/>
          <p:nvPr/>
        </p:nvSpPr>
        <p:spPr>
          <a:xfrm>
            <a:off x="573579" y="1550323"/>
            <a:ext cx="3576202" cy="12926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You can drag and drop the position of the toolbar grabbing this grey vertical bar. Putting it in a new line gives it more space.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79201-AF32-4857-BA34-86AFD47D309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9753" y="1271848"/>
            <a:ext cx="473826" cy="92479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83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A9F88D-8CA8-4DA4-BE38-A286A314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4A8541C9-400C-46B7-942C-F4865C3928F9}"/>
              </a:ext>
            </a:extLst>
          </p:cNvPr>
          <p:cNvSpPr/>
          <p:nvPr/>
        </p:nvSpPr>
        <p:spPr>
          <a:xfrm flipH="1">
            <a:off x="7264677" y="905921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3350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CFD3CD-4085-4321-9A72-61E7D747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0" y="905685"/>
            <a:ext cx="3161905" cy="4647619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EAE894-095D-48DF-BFB5-635855BB8980}"/>
              </a:ext>
            </a:extLst>
          </p:cNvPr>
          <p:cNvSpPr/>
          <p:nvPr/>
        </p:nvSpPr>
        <p:spPr>
          <a:xfrm>
            <a:off x="1819315" y="4339244"/>
            <a:ext cx="235097" cy="581891"/>
          </a:xfrm>
          <a:custGeom>
            <a:avLst/>
            <a:gdLst>
              <a:gd name="connsiteX0" fmla="*/ 0 w 235097"/>
              <a:gd name="connsiteY0" fmla="*/ 581891 h 581891"/>
              <a:gd name="connsiteX1" fmla="*/ 232757 w 235097"/>
              <a:gd name="connsiteY1" fmla="*/ 324196 h 581891"/>
              <a:gd name="connsiteX2" fmla="*/ 99753 w 235097"/>
              <a:gd name="connsiteY2" fmla="*/ 0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097" h="581891">
                <a:moveTo>
                  <a:pt x="0" y="581891"/>
                </a:moveTo>
                <a:cubicBezTo>
                  <a:pt x="108066" y="501534"/>
                  <a:pt x="216132" y="421178"/>
                  <a:pt x="232757" y="324196"/>
                </a:cubicBezTo>
                <a:cubicBezTo>
                  <a:pt x="249382" y="227214"/>
                  <a:pt x="174567" y="113607"/>
                  <a:pt x="9975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DE28A-D553-43D1-AE3A-F249BBDA66AA}"/>
              </a:ext>
            </a:extLst>
          </p:cNvPr>
          <p:cNvSpPr/>
          <p:nvPr/>
        </p:nvSpPr>
        <p:spPr>
          <a:xfrm>
            <a:off x="2230876" y="4775661"/>
            <a:ext cx="2718261" cy="12926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Drag and drop transformable nodes to create transform hierarchy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6EB1C-E4DF-4B2C-9986-F2AD8206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71" y="574469"/>
            <a:ext cx="2780952" cy="4561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C0E80D-3FCE-4E4A-946E-16B0BAAAF663}"/>
              </a:ext>
            </a:extLst>
          </p:cNvPr>
          <p:cNvSpPr/>
          <p:nvPr/>
        </p:nvSpPr>
        <p:spPr>
          <a:xfrm>
            <a:off x="3638429" y="2855421"/>
            <a:ext cx="2422587" cy="100791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2. Drag and drop until the transform hierarchy looks like this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25E80-57E6-4024-9985-0A666074588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849723" y="3863339"/>
            <a:ext cx="975248" cy="3512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798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04C053-F8C0-45A5-85C4-4900B92B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2F82C18F-AEDC-4349-BD3D-04F9DAF311BD}"/>
              </a:ext>
            </a:extLst>
          </p:cNvPr>
          <p:cNvSpPr/>
          <p:nvPr/>
        </p:nvSpPr>
        <p:spPr>
          <a:xfrm flipH="1">
            <a:off x="969964" y="977436"/>
            <a:ext cx="61399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58E1F1-0F68-4848-9297-1CB53785D466}"/>
              </a:ext>
            </a:extLst>
          </p:cNvPr>
          <p:cNvSpPr/>
          <p:nvPr/>
        </p:nvSpPr>
        <p:spPr>
          <a:xfrm>
            <a:off x="4572000" y="3553690"/>
            <a:ext cx="2422587" cy="100791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2. Zoom out and rotate to see the blue stick (</a:t>
            </a:r>
            <a:r>
              <a:rPr lang="en-US" b="1" dirty="0" err="1">
                <a:solidFill>
                  <a:schemeClr val="tx1"/>
                </a:solidFill>
              </a:rPr>
              <a:t>StylusTip</a:t>
            </a:r>
            <a:r>
              <a:rPr lang="en-US" b="1" dirty="0">
                <a:solidFill>
                  <a:schemeClr val="tx1"/>
                </a:solidFill>
              </a:rPr>
              <a:t>) move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73909F-A0D0-4987-A87F-5D6853A562F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994587" y="3553690"/>
            <a:ext cx="786126" cy="5039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618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865F0B-4CE2-4231-A9AC-6B1EC952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" y="0"/>
            <a:ext cx="8878186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0171198" flipH="1">
            <a:off x="4627940" y="5947954"/>
            <a:ext cx="1426598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select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055961" y="259525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108080" y="4880345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5907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331DB7-7711-4E88-BA9E-52BC7D63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2168981" y="2503676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/>
          <p:cNvSpPr/>
          <p:nvPr/>
        </p:nvSpPr>
        <p:spPr>
          <a:xfrm flipH="1">
            <a:off x="2168981" y="2792626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ight Arrow 4"/>
          <p:cNvSpPr/>
          <p:nvPr/>
        </p:nvSpPr>
        <p:spPr>
          <a:xfrm flipH="1">
            <a:off x="2161305" y="3270528"/>
            <a:ext cx="152954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(optional)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2576759" y="3836083"/>
            <a:ext cx="287639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then wait 5 seconds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900472" y="2873590"/>
            <a:ext cx="3033902" cy="111081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5. see: tip position should remain roughly stable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1710725" y="4879540"/>
            <a:ext cx="215891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7. Check RMSE</a:t>
            </a:r>
          </a:p>
        </p:txBody>
      </p:sp>
      <p:sp>
        <p:nvSpPr>
          <p:cNvPr id="16" name="Right Arrow 4">
            <a:extLst>
              <a:ext uri="{FF2B5EF4-FFF2-40B4-BE49-F238E27FC236}">
                <a16:creationId xmlns:a16="http://schemas.microsoft.com/office/drawing/2014/main" id="{4BDFDE6D-2F1C-4D2D-9A0F-3DD7B2566D7E}"/>
              </a:ext>
            </a:extLst>
          </p:cNvPr>
          <p:cNvSpPr/>
          <p:nvPr/>
        </p:nvSpPr>
        <p:spPr>
          <a:xfrm flipH="1">
            <a:off x="764303" y="5490966"/>
            <a:ext cx="2590804" cy="111695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6. collapse (this tab is not needed now)</a:t>
            </a:r>
          </a:p>
        </p:txBody>
      </p:sp>
    </p:spTree>
    <p:extLst>
      <p:ext uri="{BB962C8B-B14F-4D97-AF65-F5344CB8AC3E}">
        <p14:creationId xmlns:p14="http://schemas.microsoft.com/office/powerpoint/2010/main" val="3708965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7A95F-60F7-472F-80B2-BA584D8C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13FE86D-C3A7-4790-AAA5-CAEB2536C26D}"/>
              </a:ext>
            </a:extLst>
          </p:cNvPr>
          <p:cNvSpPr/>
          <p:nvPr/>
        </p:nvSpPr>
        <p:spPr>
          <a:xfrm flipH="1">
            <a:off x="1000053" y="935604"/>
            <a:ext cx="149693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pause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2592748-8439-434E-87F6-6CCC56BB425C}"/>
              </a:ext>
            </a:extLst>
          </p:cNvPr>
          <p:cNvSpPr/>
          <p:nvPr/>
        </p:nvSpPr>
        <p:spPr>
          <a:xfrm flipH="1">
            <a:off x="7276163" y="1108176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08945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8755CE-C786-4D1F-B181-9298E69E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DE7744BF-346D-409C-A570-2F70CA3D3458}"/>
              </a:ext>
            </a:extLst>
          </p:cNvPr>
          <p:cNvSpPr/>
          <p:nvPr/>
        </p:nvSpPr>
        <p:spPr>
          <a:xfrm flipH="1">
            <a:off x="970571" y="957376"/>
            <a:ext cx="149693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play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B7BE7E5-184E-46AE-B7AE-EAB14FA8C51E}"/>
              </a:ext>
            </a:extLst>
          </p:cNvPr>
          <p:cNvSpPr/>
          <p:nvPr/>
        </p:nvSpPr>
        <p:spPr>
          <a:xfrm flipH="1">
            <a:off x="2431670" y="4046924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D2F63C3F-7BA0-4B23-984E-1924726A9BC8}"/>
              </a:ext>
            </a:extLst>
          </p:cNvPr>
          <p:cNvSpPr/>
          <p:nvPr/>
        </p:nvSpPr>
        <p:spPr>
          <a:xfrm>
            <a:off x="4765416" y="2798392"/>
            <a:ext cx="3155690" cy="1261214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</a:t>
            </a:r>
            <a:r>
              <a:rPr lang="en-US" b="1" dirty="0" err="1">
                <a:solidFill>
                  <a:schemeClr val="tx1"/>
                </a:solidFill>
              </a:rPr>
              <a:t>StylusTip</a:t>
            </a:r>
            <a:r>
              <a:rPr lang="en-US" b="1" dirty="0">
                <a:solidFill>
                  <a:schemeClr val="tx1"/>
                </a:solidFill>
              </a:rPr>
              <a:t> direction remain roughly stationary </a:t>
            </a:r>
          </a:p>
        </p:txBody>
      </p:sp>
      <p:sp>
        <p:nvSpPr>
          <p:cNvPr id="6" name="Right Arrow 11">
            <a:extLst>
              <a:ext uri="{FF2B5EF4-FFF2-40B4-BE49-F238E27FC236}">
                <a16:creationId xmlns:a16="http://schemas.microsoft.com/office/drawing/2014/main" id="{63A801C2-6AAC-45FB-A9E4-F8F7A6A06571}"/>
              </a:ext>
            </a:extLst>
          </p:cNvPr>
          <p:cNvSpPr/>
          <p:nvPr/>
        </p:nvSpPr>
        <p:spPr>
          <a:xfrm flipH="1">
            <a:off x="1813756" y="4867515"/>
            <a:ext cx="196772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Check RMSE</a:t>
            </a:r>
          </a:p>
        </p:txBody>
      </p:sp>
    </p:spTree>
    <p:extLst>
      <p:ext uri="{BB962C8B-B14F-4D97-AF65-F5344CB8AC3E}">
        <p14:creationId xmlns:p14="http://schemas.microsoft.com/office/powerpoint/2010/main" val="324098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AF62E5-CD8C-4FBE-A475-9E9876E0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5087389" y="2383751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ight Arrow 2">
            <a:extLst>
              <a:ext uri="{FF2B5EF4-FFF2-40B4-BE49-F238E27FC236}">
                <a16:creationId xmlns:a16="http://schemas.microsoft.com/office/drawing/2014/main" id="{5F728D7D-A26E-4FB9-84A2-25BE247586C5}"/>
              </a:ext>
            </a:extLst>
          </p:cNvPr>
          <p:cNvSpPr/>
          <p:nvPr/>
        </p:nvSpPr>
        <p:spPr>
          <a:xfrm flipH="1">
            <a:off x="1021824" y="899319"/>
            <a:ext cx="149693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pause</a:t>
            </a:r>
          </a:p>
        </p:txBody>
      </p:sp>
    </p:spTree>
    <p:extLst>
      <p:ext uri="{BB962C8B-B14F-4D97-AF65-F5344CB8AC3E}">
        <p14:creationId xmlns:p14="http://schemas.microsoft.com/office/powerpoint/2010/main" val="122217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65768-10AE-48BA-9182-E369F4B67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35"/>
          <a:stretch/>
        </p:blipFill>
        <p:spPr>
          <a:xfrm>
            <a:off x="0" y="344559"/>
            <a:ext cx="9144000" cy="3982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E7512-77B6-4947-B3D1-E9AE37D37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98"/>
          <a:stretch/>
        </p:blipFill>
        <p:spPr>
          <a:xfrm>
            <a:off x="3614056" y="1404585"/>
            <a:ext cx="5529943" cy="2918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0A493E-C97D-4A14-8EDA-119F3FAE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24" y="5216724"/>
            <a:ext cx="2866667" cy="107619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2316295" y="631908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ight Arrow 4"/>
          <p:cNvSpPr/>
          <p:nvPr/>
        </p:nvSpPr>
        <p:spPr>
          <a:xfrm rot="17100000" flipH="1">
            <a:off x="-372275" y="1838233"/>
            <a:ext cx="165977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 right-click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1329245" y="2743655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1489201" y="5483423"/>
            <a:ext cx="2939673" cy="1087428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Double-click to rename to “</a:t>
            </a:r>
            <a:r>
              <a:rPr lang="en-US" b="1" dirty="0" err="1">
                <a:solidFill>
                  <a:schemeClr val="tx1"/>
                </a:solidFill>
              </a:rPr>
              <a:t>ReferenceToRas</a:t>
            </a:r>
            <a:r>
              <a:rPr lang="en-US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2130621" y="6394526"/>
            <a:ext cx="5003150" cy="42395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RAS is the coordinate system of the Slicer views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CE28B4-3A80-410F-B4E3-C62CF386E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001" y="3429000"/>
            <a:ext cx="2447619" cy="23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5568BE-CFAB-4BED-8C87-ECD547727619}"/>
              </a:ext>
            </a:extLst>
          </p:cNvPr>
          <p:cNvSpPr txBox="1"/>
          <p:nvPr/>
        </p:nvSpPr>
        <p:spPr>
          <a:xfrm>
            <a:off x="6874706" y="4630677"/>
            <a:ext cx="2244645" cy="117209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6. Drag and drop </a:t>
            </a:r>
            <a:r>
              <a:rPr lang="en-US" i="1" dirty="0" err="1">
                <a:solidFill>
                  <a:schemeClr val="tx1"/>
                </a:solidFill>
              </a:rPr>
              <a:t>StylusToReference</a:t>
            </a:r>
            <a:r>
              <a:rPr lang="en-US" dirty="0">
                <a:solidFill>
                  <a:schemeClr val="tx1"/>
                </a:solidFill>
              </a:rPr>
              <a:t> to create this new hierarchy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2328B1-F993-4B52-BE55-EEAE95B878D4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449610" y="5212520"/>
            <a:ext cx="425096" cy="42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19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Slicer extensions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226" t="-1" r="1" b="70549"/>
          <a:stretch/>
        </p:blipFill>
        <p:spPr>
          <a:xfrm>
            <a:off x="1046205" y="1395354"/>
            <a:ext cx="7324177" cy="169698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700000">
            <a:off x="7104519" y="1307372"/>
            <a:ext cx="100943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click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05" y="4200892"/>
            <a:ext cx="1428571" cy="2266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451" y="4210416"/>
            <a:ext cx="1428571" cy="2257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81" y="3920479"/>
            <a:ext cx="2790476" cy="138095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2700000">
            <a:off x="6586450" y="4331464"/>
            <a:ext cx="100943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5. click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095" y="5821082"/>
            <a:ext cx="2704762" cy="78095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2700000">
            <a:off x="6639553" y="5646466"/>
            <a:ext cx="100943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6. click</a:t>
            </a:r>
          </a:p>
        </p:txBody>
      </p:sp>
      <p:sp>
        <p:nvSpPr>
          <p:cNvPr id="16" name="Right Arrow 5">
            <a:extLst>
              <a:ext uri="{FF2B5EF4-FFF2-40B4-BE49-F238E27FC236}">
                <a16:creationId xmlns:a16="http://schemas.microsoft.com/office/drawing/2014/main" id="{5EFB961C-7751-495D-95A3-5172D42B627C}"/>
              </a:ext>
            </a:extLst>
          </p:cNvPr>
          <p:cNvSpPr/>
          <p:nvPr/>
        </p:nvSpPr>
        <p:spPr>
          <a:xfrm rot="2413771">
            <a:off x="745041" y="5552270"/>
            <a:ext cx="1016607" cy="63953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3. click</a:t>
            </a:r>
          </a:p>
        </p:txBody>
      </p:sp>
      <p:sp>
        <p:nvSpPr>
          <p:cNvPr id="18" name="Right Arrow 5">
            <a:extLst>
              <a:ext uri="{FF2B5EF4-FFF2-40B4-BE49-F238E27FC236}">
                <a16:creationId xmlns:a16="http://schemas.microsoft.com/office/drawing/2014/main" id="{50754C2F-FABF-4B51-BD9E-05EA9E5C09CC}"/>
              </a:ext>
            </a:extLst>
          </p:cNvPr>
          <p:cNvSpPr/>
          <p:nvPr/>
        </p:nvSpPr>
        <p:spPr>
          <a:xfrm rot="2413771">
            <a:off x="3128662" y="5494758"/>
            <a:ext cx="1016607" cy="63953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4. click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D5D77C-7E14-45B5-BD21-EE2C1CC15D33}"/>
              </a:ext>
            </a:extLst>
          </p:cNvPr>
          <p:cNvSpPr/>
          <p:nvPr/>
        </p:nvSpPr>
        <p:spPr>
          <a:xfrm>
            <a:off x="313049" y="3092335"/>
            <a:ext cx="3562146" cy="8275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2. Find and install these extensions: SlicerIGT, </a:t>
            </a:r>
            <a:r>
              <a:rPr lang="en-US" b="1" dirty="0" err="1">
                <a:solidFill>
                  <a:schemeClr val="tx1"/>
                </a:solidFill>
              </a:rPr>
              <a:t>SlicerDMRI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38A1D-9385-4585-8634-30F68C40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947" y="3299588"/>
            <a:ext cx="2209524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48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FCF23E-0E95-4910-9F61-0637774D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192"/>
            <a:ext cx="9144000" cy="635361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0171198" flipH="1">
            <a:off x="5039411" y="4711487"/>
            <a:ext cx="1426598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select</a:t>
            </a:r>
          </a:p>
        </p:txBody>
      </p:sp>
      <p:sp>
        <p:nvSpPr>
          <p:cNvPr id="4" name="Right Arrow 3"/>
          <p:cNvSpPr/>
          <p:nvPr/>
        </p:nvSpPr>
        <p:spPr>
          <a:xfrm>
            <a:off x="981278" y="579896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109165" y="5345859"/>
            <a:ext cx="73883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2725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43CDA-C40E-4256-A92A-BB8BF0B9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192"/>
            <a:ext cx="9144000" cy="6353615"/>
          </a:xfrm>
          <a:prstGeom prst="rect">
            <a:avLst/>
          </a:prstGeom>
        </p:spPr>
      </p:pic>
      <p:sp>
        <p:nvSpPr>
          <p:cNvPr id="4" name="Right Arrow 4">
            <a:extLst>
              <a:ext uri="{FF2B5EF4-FFF2-40B4-BE49-F238E27FC236}">
                <a16:creationId xmlns:a16="http://schemas.microsoft.com/office/drawing/2014/main" id="{27B599CB-8CD6-4F24-A438-F7985297B039}"/>
              </a:ext>
            </a:extLst>
          </p:cNvPr>
          <p:cNvSpPr/>
          <p:nvPr/>
        </p:nvSpPr>
        <p:spPr>
          <a:xfrm flipH="1">
            <a:off x="1022060" y="3234422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6A311D66-C8F9-4C90-A7AB-B1C5436D1F04}"/>
              </a:ext>
            </a:extLst>
          </p:cNvPr>
          <p:cNvSpPr/>
          <p:nvPr/>
        </p:nvSpPr>
        <p:spPr>
          <a:xfrm flipH="1">
            <a:off x="2005111" y="3812322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8323B-2E55-4F9F-9F4D-7DF70496F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93" y="3902554"/>
            <a:ext cx="1923810" cy="11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5">
            <a:extLst>
              <a:ext uri="{FF2B5EF4-FFF2-40B4-BE49-F238E27FC236}">
                <a16:creationId xmlns:a16="http://schemas.microsoft.com/office/drawing/2014/main" id="{CEA7247E-A997-4E68-ADB9-FBA747B4DA1E}"/>
              </a:ext>
            </a:extLst>
          </p:cNvPr>
          <p:cNvSpPr/>
          <p:nvPr/>
        </p:nvSpPr>
        <p:spPr>
          <a:xfrm flipH="1">
            <a:off x="5150093" y="4288918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751EAFFE-7063-4465-8A87-3CB33892DB1F}"/>
              </a:ext>
            </a:extLst>
          </p:cNvPr>
          <p:cNvSpPr/>
          <p:nvPr/>
        </p:nvSpPr>
        <p:spPr>
          <a:xfrm flipH="1">
            <a:off x="4978598" y="4613950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7147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9287D-ABF1-4DDA-A8DF-12C2AF5A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192"/>
            <a:ext cx="9144000" cy="6353615"/>
          </a:xfrm>
          <a:prstGeom prst="rect">
            <a:avLst/>
          </a:prstGeom>
        </p:spPr>
      </p:pic>
      <p:sp>
        <p:nvSpPr>
          <p:cNvPr id="4" name="Right Arrow 4">
            <a:extLst>
              <a:ext uri="{FF2B5EF4-FFF2-40B4-BE49-F238E27FC236}">
                <a16:creationId xmlns:a16="http://schemas.microsoft.com/office/drawing/2014/main" id="{27B599CB-8CD6-4F24-A438-F7985297B039}"/>
              </a:ext>
            </a:extLst>
          </p:cNvPr>
          <p:cNvSpPr/>
          <p:nvPr/>
        </p:nvSpPr>
        <p:spPr>
          <a:xfrm flipH="1">
            <a:off x="910503" y="4390222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6A311D66-C8F9-4C90-A7AB-B1C5436D1F04}"/>
              </a:ext>
            </a:extLst>
          </p:cNvPr>
          <p:cNvSpPr/>
          <p:nvPr/>
        </p:nvSpPr>
        <p:spPr>
          <a:xfrm flipH="1">
            <a:off x="1930297" y="5191850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42487-BC02-42E2-BF7A-7CEDFFC4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77" y="3902523"/>
            <a:ext cx="1923810" cy="1180952"/>
          </a:xfrm>
          <a:prstGeom prst="rect">
            <a:avLst/>
          </a:prstGeom>
        </p:spPr>
      </p:pic>
      <p:sp>
        <p:nvSpPr>
          <p:cNvPr id="7" name="Right Arrow 5">
            <a:extLst>
              <a:ext uri="{FF2B5EF4-FFF2-40B4-BE49-F238E27FC236}">
                <a16:creationId xmlns:a16="http://schemas.microsoft.com/office/drawing/2014/main" id="{CEA7247E-A997-4E68-ADB9-FBA747B4DA1E}"/>
              </a:ext>
            </a:extLst>
          </p:cNvPr>
          <p:cNvSpPr/>
          <p:nvPr/>
        </p:nvSpPr>
        <p:spPr>
          <a:xfrm flipH="1">
            <a:off x="5150093" y="4288918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751EAFFE-7063-4465-8A87-3CB33892DB1F}"/>
              </a:ext>
            </a:extLst>
          </p:cNvPr>
          <p:cNvSpPr/>
          <p:nvPr/>
        </p:nvSpPr>
        <p:spPr>
          <a:xfrm flipH="1">
            <a:off x="4978598" y="4613950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12413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24639-BB9B-425A-837D-57885B92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192"/>
            <a:ext cx="9144000" cy="6353615"/>
          </a:xfrm>
          <a:prstGeom prst="rect">
            <a:avLst/>
          </a:prstGeom>
        </p:spPr>
      </p:pic>
      <p:sp>
        <p:nvSpPr>
          <p:cNvPr id="3" name="Right Arrow 4">
            <a:extLst>
              <a:ext uri="{FF2B5EF4-FFF2-40B4-BE49-F238E27FC236}">
                <a16:creationId xmlns:a16="http://schemas.microsoft.com/office/drawing/2014/main" id="{96C78C67-84EB-47C2-8BD8-A6506AC77919}"/>
              </a:ext>
            </a:extLst>
          </p:cNvPr>
          <p:cNvSpPr/>
          <p:nvPr/>
        </p:nvSpPr>
        <p:spPr>
          <a:xfrm flipH="1">
            <a:off x="3595513" y="4465037"/>
            <a:ext cx="458421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Maybe need to scroll down to see “result”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17581-EBED-4BC6-91AA-6D61DF608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57"/>
          <a:stretch/>
        </p:blipFill>
        <p:spPr>
          <a:xfrm>
            <a:off x="111591" y="5132379"/>
            <a:ext cx="3866667" cy="1160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165B6EB-D485-45C1-87C6-5AFC2A44FC20}"/>
              </a:ext>
            </a:extLst>
          </p:cNvPr>
          <p:cNvSpPr/>
          <p:nvPr/>
        </p:nvSpPr>
        <p:spPr>
          <a:xfrm flipH="1">
            <a:off x="1678975" y="5410128"/>
            <a:ext cx="276001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3. select </a:t>
            </a:r>
            <a:r>
              <a:rPr lang="en-US" b="1" i="1" dirty="0" err="1">
                <a:solidFill>
                  <a:schemeClr val="tx1"/>
                </a:solidFill>
              </a:rPr>
              <a:t>ReferenceToRas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6E6B94CB-DB76-440D-BB71-B9148B18F794}"/>
              </a:ext>
            </a:extLst>
          </p:cNvPr>
          <p:cNvSpPr/>
          <p:nvPr/>
        </p:nvSpPr>
        <p:spPr>
          <a:xfrm flipH="1">
            <a:off x="1899340" y="4753987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56626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5BB03D-ACB1-43B8-AA6B-D3E1E00E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192"/>
            <a:ext cx="9144000" cy="63536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21970" y="646557"/>
            <a:ext cx="2768139" cy="107234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Make sure this button is unchecked when interacting with 3D viewer!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990109" y="604828"/>
            <a:ext cx="76477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58657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F34E1B-F76D-4B59-B493-25E98A908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8792" y="1583573"/>
            <a:ext cx="3117273" cy="669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Set up 3D viewer like this to see the right side of the skull</a:t>
            </a:r>
          </a:p>
        </p:txBody>
      </p:sp>
      <p:sp>
        <p:nvSpPr>
          <p:cNvPr id="5" name="Right Arrow 4"/>
          <p:cNvSpPr/>
          <p:nvPr/>
        </p:nvSpPr>
        <p:spPr>
          <a:xfrm flipH="1">
            <a:off x="2823104" y="3330519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6463695" y="3491762"/>
            <a:ext cx="184715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click here</a:t>
            </a:r>
          </a:p>
        </p:txBody>
      </p:sp>
    </p:spTree>
    <p:extLst>
      <p:ext uri="{BB962C8B-B14F-4D97-AF65-F5344CB8AC3E}">
        <p14:creationId xmlns:p14="http://schemas.microsoft.com/office/powerpoint/2010/main" val="2495089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2AABB1-3BE2-467B-A86D-2956054C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4">
            <a:extLst>
              <a:ext uri="{FF2B5EF4-FFF2-40B4-BE49-F238E27FC236}">
                <a16:creationId xmlns:a16="http://schemas.microsoft.com/office/drawing/2014/main" id="{0B63979E-DFF9-4186-9F72-7BCFB7BA3D52}"/>
              </a:ext>
            </a:extLst>
          </p:cNvPr>
          <p:cNvSpPr/>
          <p:nvPr/>
        </p:nvSpPr>
        <p:spPr>
          <a:xfrm flipH="1">
            <a:off x="6696700" y="3328850"/>
            <a:ext cx="1900637" cy="1051561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Notice blue point created</a:t>
            </a:r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A1B17B1-B84C-48EA-AB6B-39577A4AB7AD}"/>
              </a:ext>
            </a:extLst>
          </p:cNvPr>
          <p:cNvSpPr/>
          <p:nvPr/>
        </p:nvSpPr>
        <p:spPr>
          <a:xfrm flipH="1">
            <a:off x="3247914" y="3548147"/>
            <a:ext cx="1900637" cy="1051561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Notice point added to list</a:t>
            </a:r>
          </a:p>
        </p:txBody>
      </p:sp>
    </p:spTree>
    <p:extLst>
      <p:ext uri="{BB962C8B-B14F-4D97-AF65-F5344CB8AC3E}">
        <p14:creationId xmlns:p14="http://schemas.microsoft.com/office/powerpoint/2010/main" val="991143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D8B7B-33A1-4C67-A97D-19C79BDE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03E5AF-5FE0-4793-B87A-EBA97CF79399}"/>
              </a:ext>
            </a:extLst>
          </p:cNvPr>
          <p:cNvSpPr/>
          <p:nvPr/>
        </p:nvSpPr>
        <p:spPr>
          <a:xfrm>
            <a:off x="5728921" y="2861424"/>
            <a:ext cx="2410691" cy="669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Similarly, create the second point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1508C6-C802-4D07-B2F5-F7A70B5FEAA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934267" y="3530599"/>
            <a:ext cx="0" cy="3782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582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054E9-66E0-47C4-8298-96E6942E2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5BA737-B076-4991-BF89-6AD75ECF6178}"/>
              </a:ext>
            </a:extLst>
          </p:cNvPr>
          <p:cNvSpPr/>
          <p:nvPr/>
        </p:nvSpPr>
        <p:spPr>
          <a:xfrm>
            <a:off x="6138883" y="2472969"/>
            <a:ext cx="1745673" cy="6691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And the third one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C9F5D1-ED7E-4581-B665-5F265905F93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011720" y="3142144"/>
            <a:ext cx="332509" cy="3782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12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4A1BC-A421-484E-BEA6-3A714F54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0" y="289584"/>
            <a:ext cx="4400000" cy="6180952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2362463" y="4424917"/>
            <a:ext cx="258360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Expand </a:t>
            </a:r>
            <a:r>
              <a:rPr lang="en-US" b="1" i="1" dirty="0">
                <a:solidFill>
                  <a:schemeClr val="tx1"/>
                </a:solidFill>
              </a:rPr>
              <a:t>Place</a:t>
            </a:r>
            <a:r>
              <a:rPr lang="en-US" b="1" dirty="0">
                <a:solidFill>
                  <a:schemeClr val="tx1"/>
                </a:solidFill>
              </a:rPr>
              <a:t> box</a:t>
            </a:r>
          </a:p>
        </p:txBody>
      </p:sp>
      <p:sp>
        <p:nvSpPr>
          <p:cNvPr id="5" name="Right Arrow 4"/>
          <p:cNvSpPr/>
          <p:nvPr/>
        </p:nvSpPr>
        <p:spPr>
          <a:xfrm flipH="1">
            <a:off x="1669398" y="4872761"/>
            <a:ext cx="3500218" cy="109774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Select </a:t>
            </a:r>
            <a:r>
              <a:rPr lang="en-US" b="1" i="1" dirty="0" err="1">
                <a:solidFill>
                  <a:schemeClr val="tx1"/>
                </a:solidFill>
              </a:rPr>
              <a:t>StylusTipToStylus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in upper (From) selector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5235959" y="2715654"/>
            <a:ext cx="3632661" cy="132881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Note: When you press </a:t>
            </a:r>
            <a:r>
              <a:rPr lang="en-US" b="1" i="1" dirty="0">
                <a:solidFill>
                  <a:schemeClr val="tx1"/>
                </a:solidFill>
              </a:rPr>
              <a:t>Place ‘From’,</a:t>
            </a:r>
          </a:p>
          <a:p>
            <a:r>
              <a:rPr lang="en-US" b="1" dirty="0">
                <a:solidFill>
                  <a:schemeClr val="tx1"/>
                </a:solidFill>
              </a:rPr>
              <a:t>a new point will be created in</a:t>
            </a:r>
          </a:p>
          <a:p>
            <a:r>
              <a:rPr lang="en-US" b="1" dirty="0">
                <a:solidFill>
                  <a:schemeClr val="tx1"/>
                </a:solidFill>
              </a:rPr>
              <a:t>the </a:t>
            </a:r>
            <a:r>
              <a:rPr lang="en-US" b="1" i="1" dirty="0">
                <a:solidFill>
                  <a:schemeClr val="tx1"/>
                </a:solidFill>
              </a:rPr>
              <a:t>From</a:t>
            </a:r>
            <a:r>
              <a:rPr lang="en-US" b="1" dirty="0">
                <a:solidFill>
                  <a:schemeClr val="tx1"/>
                </a:solidFill>
              </a:rPr>
              <a:t> list at the position of the </a:t>
            </a:r>
            <a:r>
              <a:rPr lang="en-US" b="1" i="1" dirty="0" err="1">
                <a:solidFill>
                  <a:schemeClr val="tx1"/>
                </a:solidFill>
              </a:rPr>
              <a:t>StylusTip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C3412-20D8-478D-B63F-EFFFA5A4B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20" y="1551905"/>
            <a:ext cx="4400000" cy="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21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9F65E0-64E3-43A9-9831-8DAE1C434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8" y="1552833"/>
            <a:ext cx="8257143" cy="4133333"/>
          </a:xfrm>
          <a:prstGeom prst="rect">
            <a:avLst/>
          </a:prstGeom>
        </p:spPr>
      </p:pic>
      <p:sp>
        <p:nvSpPr>
          <p:cNvPr id="4" name="Right Arrow 5">
            <a:extLst>
              <a:ext uri="{FF2B5EF4-FFF2-40B4-BE49-F238E27FC236}">
                <a16:creationId xmlns:a16="http://schemas.microsoft.com/office/drawing/2014/main" id="{5A6E273B-4A3C-4547-B958-999C682C69F3}"/>
              </a:ext>
            </a:extLst>
          </p:cNvPr>
          <p:cNvSpPr/>
          <p:nvPr/>
        </p:nvSpPr>
        <p:spPr>
          <a:xfrm rot="2700000">
            <a:off x="2473068" y="2754398"/>
            <a:ext cx="124870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check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226174E-AFD9-4719-A268-5A0FABCD68D7}"/>
              </a:ext>
            </a:extLst>
          </p:cNvPr>
          <p:cNvSpPr/>
          <p:nvPr/>
        </p:nvSpPr>
        <p:spPr>
          <a:xfrm rot="2700000">
            <a:off x="3859183" y="3059198"/>
            <a:ext cx="124870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DFD45-5BFC-4106-9ADC-19F2BE2D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restart of Slicer (if asked)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075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3B93D-A4DE-4A96-BB79-53C1F214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5">
            <a:extLst>
              <a:ext uri="{FF2B5EF4-FFF2-40B4-BE49-F238E27FC236}">
                <a16:creationId xmlns:a16="http://schemas.microsoft.com/office/drawing/2014/main" id="{EB2096E1-7671-4F48-8A36-524F2E4B3FDC}"/>
              </a:ext>
            </a:extLst>
          </p:cNvPr>
          <p:cNvSpPr/>
          <p:nvPr/>
        </p:nvSpPr>
        <p:spPr>
          <a:xfrm flipH="1">
            <a:off x="7377427" y="1063136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0665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F21DB4-6153-4164-AEB9-8E8CFDBB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5">
            <a:extLst>
              <a:ext uri="{FF2B5EF4-FFF2-40B4-BE49-F238E27FC236}">
                <a16:creationId xmlns:a16="http://schemas.microsoft.com/office/drawing/2014/main" id="{9D1A09C5-3FCA-4E81-B94B-9A39F0838561}"/>
              </a:ext>
            </a:extLst>
          </p:cNvPr>
          <p:cNvSpPr/>
          <p:nvPr/>
        </p:nvSpPr>
        <p:spPr>
          <a:xfrm flipH="1">
            <a:off x="4667478" y="522808"/>
            <a:ext cx="197439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 Select </a:t>
            </a:r>
            <a:r>
              <a:rPr lang="en-US" b="1" i="1" dirty="0">
                <a:solidFill>
                  <a:schemeClr val="tx1"/>
                </a:solidFill>
              </a:rPr>
              <a:t>Four-up</a:t>
            </a:r>
          </a:p>
        </p:txBody>
      </p:sp>
    </p:spTree>
    <p:extLst>
      <p:ext uri="{BB962C8B-B14F-4D97-AF65-F5344CB8AC3E}">
        <p14:creationId xmlns:p14="http://schemas.microsoft.com/office/powerpoint/2010/main" val="802527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F818E4-22E5-43F5-86E8-68DBAF13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5">
            <a:extLst>
              <a:ext uri="{FF2B5EF4-FFF2-40B4-BE49-F238E27FC236}">
                <a16:creationId xmlns:a16="http://schemas.microsoft.com/office/drawing/2014/main" id="{F34A5085-6CB1-4A2C-8963-C85FA6DFE07B}"/>
              </a:ext>
            </a:extLst>
          </p:cNvPr>
          <p:cNvSpPr/>
          <p:nvPr/>
        </p:nvSpPr>
        <p:spPr>
          <a:xfrm flipH="1">
            <a:off x="4062783" y="948342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F65C7156-CAAF-44F3-A233-6676F0260A99}"/>
              </a:ext>
            </a:extLst>
          </p:cNvPr>
          <p:cNvSpPr/>
          <p:nvPr/>
        </p:nvSpPr>
        <p:spPr>
          <a:xfrm flipH="1">
            <a:off x="3534438" y="4466472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46FCE26-D4AC-4029-B5A0-AC0FF8DC0CB9}"/>
              </a:ext>
            </a:extLst>
          </p:cNvPr>
          <p:cNvSpPr/>
          <p:nvPr/>
        </p:nvSpPr>
        <p:spPr>
          <a:xfrm flipH="1">
            <a:off x="1048881" y="2710430"/>
            <a:ext cx="99499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see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7" name="Right Arrow 5">
            <a:extLst>
              <a:ext uri="{FF2B5EF4-FFF2-40B4-BE49-F238E27FC236}">
                <a16:creationId xmlns:a16="http://schemas.microsoft.com/office/drawing/2014/main" id="{652E98D6-E371-4B41-9F72-AF50A989E96E}"/>
              </a:ext>
            </a:extLst>
          </p:cNvPr>
          <p:cNvSpPr/>
          <p:nvPr/>
        </p:nvSpPr>
        <p:spPr>
          <a:xfrm flipH="1">
            <a:off x="4357241" y="2576061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DD5EA-CA92-4A5F-A7BB-23905C98ED73}"/>
              </a:ext>
            </a:extLst>
          </p:cNvPr>
          <p:cNvSpPr/>
          <p:nvPr/>
        </p:nvSpPr>
        <p:spPr>
          <a:xfrm>
            <a:off x="4887246" y="1084824"/>
            <a:ext cx="3632661" cy="104600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Scroll time to the point where the stylus on the video points to the first registration point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98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C78EAD-28BA-4940-9231-A860C9DE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5">
            <a:extLst>
              <a:ext uri="{FF2B5EF4-FFF2-40B4-BE49-F238E27FC236}">
                <a16:creationId xmlns:a16="http://schemas.microsoft.com/office/drawing/2014/main" id="{59018FB7-3FC2-4187-ACB6-523DDF72FB91}"/>
              </a:ext>
            </a:extLst>
          </p:cNvPr>
          <p:cNvSpPr/>
          <p:nvPr/>
        </p:nvSpPr>
        <p:spPr>
          <a:xfrm flipH="1">
            <a:off x="4961193" y="905495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2C9458C5-95FA-4F65-A173-41512AA3D24E}"/>
              </a:ext>
            </a:extLst>
          </p:cNvPr>
          <p:cNvSpPr/>
          <p:nvPr/>
        </p:nvSpPr>
        <p:spPr>
          <a:xfrm flipH="1">
            <a:off x="3525572" y="4443645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A4A60E18-6BC8-4655-ABD1-FE04DB5AD587}"/>
              </a:ext>
            </a:extLst>
          </p:cNvPr>
          <p:cNvSpPr/>
          <p:nvPr/>
        </p:nvSpPr>
        <p:spPr>
          <a:xfrm flipH="1">
            <a:off x="1016025" y="2851099"/>
            <a:ext cx="96451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see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18C0003-5A50-4BDD-9BD2-F690C433592E}"/>
              </a:ext>
            </a:extLst>
          </p:cNvPr>
          <p:cNvSpPr/>
          <p:nvPr/>
        </p:nvSpPr>
        <p:spPr>
          <a:xfrm rot="18000000" flipH="1">
            <a:off x="4504839" y="2676038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69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0FCCCF-5AD5-48E3-A542-C37263F5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5">
            <a:extLst>
              <a:ext uri="{FF2B5EF4-FFF2-40B4-BE49-F238E27FC236}">
                <a16:creationId xmlns:a16="http://schemas.microsoft.com/office/drawing/2014/main" id="{E30B01A8-4E59-44EA-9EA6-DE224F73D2FC}"/>
              </a:ext>
            </a:extLst>
          </p:cNvPr>
          <p:cNvSpPr/>
          <p:nvPr/>
        </p:nvSpPr>
        <p:spPr>
          <a:xfrm flipH="1">
            <a:off x="5387649" y="958567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671FD0FB-D75E-477C-B1EA-82FE17F1931A}"/>
              </a:ext>
            </a:extLst>
          </p:cNvPr>
          <p:cNvSpPr/>
          <p:nvPr/>
        </p:nvSpPr>
        <p:spPr>
          <a:xfrm flipH="1">
            <a:off x="3554600" y="4450902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C8034C12-0FF4-4E53-9CF6-D7366D18B7C2}"/>
              </a:ext>
            </a:extLst>
          </p:cNvPr>
          <p:cNvSpPr/>
          <p:nvPr/>
        </p:nvSpPr>
        <p:spPr>
          <a:xfrm flipH="1">
            <a:off x="948917" y="2851099"/>
            <a:ext cx="114624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see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993ED81-A32E-43E9-BF27-3A1DDA558294}"/>
              </a:ext>
            </a:extLst>
          </p:cNvPr>
          <p:cNvSpPr/>
          <p:nvPr/>
        </p:nvSpPr>
        <p:spPr>
          <a:xfrm rot="17100000" flipH="1">
            <a:off x="4877158" y="2403030"/>
            <a:ext cx="82446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7" name="Right Arrow 5">
            <a:extLst>
              <a:ext uri="{FF2B5EF4-FFF2-40B4-BE49-F238E27FC236}">
                <a16:creationId xmlns:a16="http://schemas.microsoft.com/office/drawing/2014/main" id="{FA4DA666-164D-4E8A-AF09-7F6FB35DBA11}"/>
              </a:ext>
            </a:extLst>
          </p:cNvPr>
          <p:cNvSpPr/>
          <p:nvPr/>
        </p:nvSpPr>
        <p:spPr>
          <a:xfrm>
            <a:off x="7162799" y="2241091"/>
            <a:ext cx="102510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see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Right Arrow 5">
            <a:extLst>
              <a:ext uri="{FF2B5EF4-FFF2-40B4-BE49-F238E27FC236}">
                <a16:creationId xmlns:a16="http://schemas.microsoft.com/office/drawing/2014/main" id="{60B173CC-84AC-45CD-8E51-301325B7B8A9}"/>
              </a:ext>
            </a:extLst>
          </p:cNvPr>
          <p:cNvSpPr/>
          <p:nvPr/>
        </p:nvSpPr>
        <p:spPr>
          <a:xfrm flipH="1">
            <a:off x="260227" y="5607350"/>
            <a:ext cx="137738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5. uncheck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045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607"/>
          <a:stretch/>
        </p:blipFill>
        <p:spPr>
          <a:xfrm>
            <a:off x="628650" y="1639123"/>
            <a:ext cx="5047619" cy="176078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4576983" y="2200359"/>
            <a:ext cx="109928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Delete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211266"/>
            <a:ext cx="6342857" cy="97142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H="1">
            <a:off x="6707967" y="4273518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ight Arrow 8"/>
          <p:cNvSpPr/>
          <p:nvPr/>
        </p:nvSpPr>
        <p:spPr>
          <a:xfrm flipH="1">
            <a:off x="3524191" y="4273518"/>
            <a:ext cx="105612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see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249792"/>
            <a:ext cx="4714286" cy="12476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5398" y="3788824"/>
            <a:ext cx="743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reset registration (after a completed registration)</a:t>
            </a:r>
          </a:p>
        </p:txBody>
      </p:sp>
      <p:sp>
        <p:nvSpPr>
          <p:cNvPr id="12" name="Right Arrow 11"/>
          <p:cNvSpPr/>
          <p:nvPr/>
        </p:nvSpPr>
        <p:spPr>
          <a:xfrm flipH="1">
            <a:off x="1548534" y="5873601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560" y="1203746"/>
            <a:ext cx="7140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redo one point (before registration completed)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76269" y="5353396"/>
            <a:ext cx="2839081" cy="114401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Very important to reset to </a:t>
            </a:r>
            <a:r>
              <a:rPr lang="en-US" b="1" i="1" dirty="0">
                <a:solidFill>
                  <a:schemeClr val="tx1"/>
                </a:solidFill>
              </a:rPr>
              <a:t>Identity</a:t>
            </a:r>
            <a:r>
              <a:rPr lang="en-US" b="1" dirty="0">
                <a:solidFill>
                  <a:schemeClr val="tx1"/>
                </a:solidFill>
              </a:rPr>
              <a:t> before starting a new registration!</a:t>
            </a:r>
          </a:p>
        </p:txBody>
      </p:sp>
    </p:spTree>
    <p:extLst>
      <p:ext uri="{BB962C8B-B14F-4D97-AF65-F5344CB8AC3E}">
        <p14:creationId xmlns:p14="http://schemas.microsoft.com/office/powerpoint/2010/main" val="3476825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55" y="2110"/>
            <a:ext cx="3385241" cy="685589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549290" y="6182015"/>
            <a:ext cx="316120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Volume </a:t>
            </a:r>
            <a:r>
              <a:rPr lang="en-US" b="1" dirty="0" err="1">
                <a:solidFill>
                  <a:schemeClr val="tx1"/>
                </a:solidFill>
              </a:rPr>
              <a:t>Reslice</a:t>
            </a:r>
            <a:r>
              <a:rPr lang="en-US" b="1" dirty="0">
                <a:solidFill>
                  <a:schemeClr val="tx1"/>
                </a:solidFill>
              </a:rPr>
              <a:t> Driver</a:t>
            </a:r>
          </a:p>
        </p:txBody>
      </p:sp>
    </p:spTree>
    <p:extLst>
      <p:ext uri="{BB962C8B-B14F-4D97-AF65-F5344CB8AC3E}">
        <p14:creationId xmlns:p14="http://schemas.microsoft.com/office/powerpoint/2010/main" val="590838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DD4AED-8165-4DAD-89AA-CC359569F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175"/>
          <a:stretch/>
        </p:blipFill>
        <p:spPr>
          <a:xfrm>
            <a:off x="0" y="344559"/>
            <a:ext cx="9144000" cy="6179612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1662139" y="4242511"/>
            <a:ext cx="320014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select yellow driver node</a:t>
            </a:r>
          </a:p>
        </p:txBody>
      </p:sp>
    </p:spTree>
    <p:extLst>
      <p:ext uri="{BB962C8B-B14F-4D97-AF65-F5344CB8AC3E}">
        <p14:creationId xmlns:p14="http://schemas.microsoft.com/office/powerpoint/2010/main" val="3317641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9AEC00-AD07-4C70-826B-E241A2264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1531510" y="4895654"/>
            <a:ext cx="320014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select green driver node</a:t>
            </a:r>
          </a:p>
        </p:txBody>
      </p:sp>
    </p:spTree>
    <p:extLst>
      <p:ext uri="{BB962C8B-B14F-4D97-AF65-F5344CB8AC3E}">
        <p14:creationId xmlns:p14="http://schemas.microsoft.com/office/powerpoint/2010/main" val="3778826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6E1D1B-3C8A-44A7-8E6E-0CB47360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7">
            <a:extLst>
              <a:ext uri="{FF2B5EF4-FFF2-40B4-BE49-F238E27FC236}">
                <a16:creationId xmlns:a16="http://schemas.microsoft.com/office/drawing/2014/main" id="{004B9714-90C1-4AB0-9AC5-49C27ADEAE39}"/>
              </a:ext>
            </a:extLst>
          </p:cNvPr>
          <p:cNvSpPr/>
          <p:nvPr/>
        </p:nvSpPr>
        <p:spPr>
          <a:xfrm flipH="1">
            <a:off x="1212331" y="3592007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7">
            <a:extLst>
              <a:ext uri="{FF2B5EF4-FFF2-40B4-BE49-F238E27FC236}">
                <a16:creationId xmlns:a16="http://schemas.microsoft.com/office/drawing/2014/main" id="{BA2A3060-EFFF-454D-B4FA-877F72283749}"/>
              </a:ext>
            </a:extLst>
          </p:cNvPr>
          <p:cNvSpPr/>
          <p:nvPr/>
        </p:nvSpPr>
        <p:spPr>
          <a:xfrm flipH="1">
            <a:off x="4685070" y="961708"/>
            <a:ext cx="120297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Move</a:t>
            </a:r>
          </a:p>
        </p:txBody>
      </p:sp>
      <p:sp>
        <p:nvSpPr>
          <p:cNvPr id="6" name="Right Arrow 7">
            <a:extLst>
              <a:ext uri="{FF2B5EF4-FFF2-40B4-BE49-F238E27FC236}">
                <a16:creationId xmlns:a16="http://schemas.microsoft.com/office/drawing/2014/main" id="{01BF1434-2946-4B03-9B0E-813A68775882}"/>
              </a:ext>
            </a:extLst>
          </p:cNvPr>
          <p:cNvSpPr/>
          <p:nvPr/>
        </p:nvSpPr>
        <p:spPr>
          <a:xfrm flipH="1">
            <a:off x="1212331" y="4288693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A65422A6-E824-41A5-B208-CF1E352C1CF0}"/>
              </a:ext>
            </a:extLst>
          </p:cNvPr>
          <p:cNvSpPr/>
          <p:nvPr/>
        </p:nvSpPr>
        <p:spPr>
          <a:xfrm flipH="1">
            <a:off x="6907500" y="903650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4208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45DD-8E7E-4363-983A-BB6E3551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extensions installed</a:t>
            </a:r>
            <a:endParaRPr lang="en-CA" dirty="0"/>
          </a:p>
        </p:txBody>
      </p:sp>
      <p:pic>
        <p:nvPicPr>
          <p:cNvPr id="3" name="VerifyInstallation">
            <a:hlinkClick r:id="" action="ppaction://media"/>
            <a:extLst>
              <a:ext uri="{FF2B5EF4-FFF2-40B4-BE49-F238E27FC236}">
                <a16:creationId xmlns:a16="http://schemas.microsoft.com/office/drawing/2014/main" id="{DD848377-78DD-4DA0-8F31-DB05C519F3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26457"/>
            <a:ext cx="9144000" cy="51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EC862-1BC5-477E-ABCF-7638803E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flipH="1">
            <a:off x="2443161" y="633152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855148" y="5277149"/>
            <a:ext cx="2929284" cy="105332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scroll down to see this option and check it </a:t>
            </a:r>
          </a:p>
        </p:txBody>
      </p:sp>
      <p:sp>
        <p:nvSpPr>
          <p:cNvPr id="10" name="Right Arrow 5">
            <a:extLst>
              <a:ext uri="{FF2B5EF4-FFF2-40B4-BE49-F238E27FC236}">
                <a16:creationId xmlns:a16="http://schemas.microsoft.com/office/drawing/2014/main" id="{993CD700-2C0C-47EA-BF9F-C431DC66F042}"/>
              </a:ext>
            </a:extLst>
          </p:cNvPr>
          <p:cNvSpPr/>
          <p:nvPr/>
        </p:nvSpPr>
        <p:spPr>
          <a:xfrm flipH="1">
            <a:off x="5267535" y="4795251"/>
            <a:ext cx="126814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see</a:t>
            </a:r>
          </a:p>
        </p:txBody>
      </p:sp>
      <p:sp>
        <p:nvSpPr>
          <p:cNvPr id="5" name="Right Arrow 4"/>
          <p:cNvSpPr/>
          <p:nvPr/>
        </p:nvSpPr>
        <p:spPr>
          <a:xfrm flipH="1">
            <a:off x="1358081" y="2269765"/>
            <a:ext cx="138154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select</a:t>
            </a:r>
          </a:p>
        </p:txBody>
      </p:sp>
      <p:sp>
        <p:nvSpPr>
          <p:cNvPr id="9" name="Right Arrow 5">
            <a:extLst>
              <a:ext uri="{FF2B5EF4-FFF2-40B4-BE49-F238E27FC236}">
                <a16:creationId xmlns:a16="http://schemas.microsoft.com/office/drawing/2014/main" id="{6964F99C-87A9-4DFB-86D0-48C72F2E9388}"/>
              </a:ext>
            </a:extLst>
          </p:cNvPr>
          <p:cNvSpPr/>
          <p:nvPr/>
        </p:nvSpPr>
        <p:spPr>
          <a:xfrm flipH="1">
            <a:off x="7875857" y="4795251"/>
            <a:ext cx="126814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4. see</a:t>
            </a:r>
          </a:p>
        </p:txBody>
      </p:sp>
    </p:spTree>
    <p:extLst>
      <p:ext uri="{BB962C8B-B14F-4D97-AF65-F5344CB8AC3E}">
        <p14:creationId xmlns:p14="http://schemas.microsoft.com/office/powerpoint/2010/main" val="328554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A75890-BA62-48E3-878B-26054AF4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3622672" y="627065"/>
            <a:ext cx="241490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module history</a:t>
            </a:r>
          </a:p>
        </p:txBody>
      </p:sp>
      <p:sp>
        <p:nvSpPr>
          <p:cNvPr id="4" name="Right Arrow 3"/>
          <p:cNvSpPr/>
          <p:nvPr/>
        </p:nvSpPr>
        <p:spPr>
          <a:xfrm flipH="1">
            <a:off x="4830125" y="1095332"/>
            <a:ext cx="3876675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Back to Volume </a:t>
            </a:r>
            <a:r>
              <a:rPr lang="en-US" b="1" dirty="0" err="1">
                <a:solidFill>
                  <a:schemeClr val="tx1"/>
                </a:solidFill>
              </a:rPr>
              <a:t>Reslice</a:t>
            </a:r>
            <a:r>
              <a:rPr lang="en-US" b="1" dirty="0">
                <a:solidFill>
                  <a:schemeClr val="tx1"/>
                </a:solidFill>
              </a:rPr>
              <a:t> Driver</a:t>
            </a:r>
          </a:p>
        </p:txBody>
      </p:sp>
    </p:spTree>
    <p:extLst>
      <p:ext uri="{BB962C8B-B14F-4D97-AF65-F5344CB8AC3E}">
        <p14:creationId xmlns:p14="http://schemas.microsoft.com/office/powerpoint/2010/main" val="1413154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8ED90D-1556-48AC-A4D1-F0D95701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1399972" y="4763086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3720970" y="3617719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360802" y="3140049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83947-3479-44F2-82BF-66A39A070986}"/>
              </a:ext>
            </a:extLst>
          </p:cNvPr>
          <p:cNvSpPr/>
          <p:nvPr/>
        </p:nvSpPr>
        <p:spPr>
          <a:xfrm>
            <a:off x="4670879" y="2040649"/>
            <a:ext cx="4473121" cy="157706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These advanced view options are used to set up viewers in a way that navigation is intuitive for the surgeon. E.g. stylus movement to the left results stylus model movement to the left in the viewers</a:t>
            </a:r>
          </a:p>
        </p:txBody>
      </p:sp>
    </p:spTree>
    <p:extLst>
      <p:ext uri="{BB962C8B-B14F-4D97-AF65-F5344CB8AC3E}">
        <p14:creationId xmlns:p14="http://schemas.microsoft.com/office/powerpoint/2010/main" val="1285668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4528A-B147-43FA-820F-224580AA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EEB2538F-8EE4-4C06-8D45-97B084CFDF1F}"/>
              </a:ext>
            </a:extLst>
          </p:cNvPr>
          <p:cNvSpPr/>
          <p:nvPr/>
        </p:nvSpPr>
        <p:spPr>
          <a:xfrm flipH="1">
            <a:off x="2541106" y="637828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506FA0E-D067-4DE5-AE49-8BB7F3BE26C9}"/>
              </a:ext>
            </a:extLst>
          </p:cNvPr>
          <p:cNvSpPr/>
          <p:nvPr/>
        </p:nvSpPr>
        <p:spPr>
          <a:xfrm flipH="1">
            <a:off x="2099254" y="2727126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0354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C7C9F8-51B6-4FD3-BB06-9499C3AC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36E9D9DC-8C25-48DB-B69C-21567092A74D}"/>
              </a:ext>
            </a:extLst>
          </p:cNvPr>
          <p:cNvSpPr/>
          <p:nvPr/>
        </p:nvSpPr>
        <p:spPr>
          <a:xfrm flipH="1">
            <a:off x="6923217" y="934720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2385D5B-0003-407A-93DF-641D21262F18}"/>
              </a:ext>
            </a:extLst>
          </p:cNvPr>
          <p:cNvSpPr/>
          <p:nvPr/>
        </p:nvSpPr>
        <p:spPr>
          <a:xfrm flipH="1">
            <a:off x="6727274" y="2102781"/>
            <a:ext cx="213840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click anywhere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91699357-6C72-4B99-899D-A7B0C0673CF6}"/>
              </a:ext>
            </a:extLst>
          </p:cNvPr>
          <p:cNvSpPr/>
          <p:nvPr/>
        </p:nvSpPr>
        <p:spPr>
          <a:xfrm flipH="1">
            <a:off x="3485684" y="3999979"/>
            <a:ext cx="4893961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double-click each coordinate and set to zero</a:t>
            </a:r>
          </a:p>
        </p:txBody>
      </p:sp>
    </p:spTree>
    <p:extLst>
      <p:ext uri="{BB962C8B-B14F-4D97-AF65-F5344CB8AC3E}">
        <p14:creationId xmlns:p14="http://schemas.microsoft.com/office/powerpoint/2010/main" val="172829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274CB-5F4E-4492-8362-1C9FC2EE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CBF2E571-DB06-43B6-BDAD-86CE4E23D685}"/>
              </a:ext>
            </a:extLst>
          </p:cNvPr>
          <p:cNvSpPr/>
          <p:nvPr/>
        </p:nvSpPr>
        <p:spPr>
          <a:xfrm flipH="1">
            <a:off x="2379572" y="646430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7565950-31EF-4759-AB89-2E7BC0CA2271}"/>
              </a:ext>
            </a:extLst>
          </p:cNvPr>
          <p:cNvSpPr/>
          <p:nvPr/>
        </p:nvSpPr>
        <p:spPr>
          <a:xfrm flipH="1">
            <a:off x="879216" y="4057750"/>
            <a:ext cx="300071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drag and drop “F” here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502FEB07-6812-415C-99DA-D92C744B3420}"/>
              </a:ext>
            </a:extLst>
          </p:cNvPr>
          <p:cNvSpPr/>
          <p:nvPr/>
        </p:nvSpPr>
        <p:spPr>
          <a:xfrm flipH="1">
            <a:off x="5408613" y="4520823"/>
            <a:ext cx="2388988" cy="114397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Result: overlapping red point</a:t>
            </a:r>
          </a:p>
        </p:txBody>
      </p:sp>
    </p:spTree>
    <p:extLst>
      <p:ext uri="{BB962C8B-B14F-4D97-AF65-F5344CB8AC3E}">
        <p14:creationId xmlns:p14="http://schemas.microsoft.com/office/powerpoint/2010/main" val="3853380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8AFABB-80BD-4573-BBA0-5F23A5052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BD418CDC-C0E3-414B-80E4-FB0B89B3F904}"/>
              </a:ext>
            </a:extLst>
          </p:cNvPr>
          <p:cNvSpPr/>
          <p:nvPr/>
        </p:nvSpPr>
        <p:spPr>
          <a:xfrm flipH="1">
            <a:off x="2478042" y="596671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DB09E12-8FA8-4753-AD1C-923482C5DD01}"/>
              </a:ext>
            </a:extLst>
          </p:cNvPr>
          <p:cNvSpPr/>
          <p:nvPr/>
        </p:nvSpPr>
        <p:spPr>
          <a:xfrm flipH="1">
            <a:off x="3072618" y="2655055"/>
            <a:ext cx="182124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double-click</a:t>
            </a:r>
          </a:p>
        </p:txBody>
      </p:sp>
      <p:sp>
        <p:nvSpPr>
          <p:cNvPr id="6" name="Right Arrow 3">
            <a:extLst>
              <a:ext uri="{FF2B5EF4-FFF2-40B4-BE49-F238E27FC236}">
                <a16:creationId xmlns:a16="http://schemas.microsoft.com/office/drawing/2014/main" id="{DE9109F1-277D-4121-A4DF-4D1B4A653160}"/>
              </a:ext>
            </a:extLst>
          </p:cNvPr>
          <p:cNvSpPr/>
          <p:nvPr/>
        </p:nvSpPr>
        <p:spPr>
          <a:xfrm flipH="1">
            <a:off x="4328989" y="3232955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ight Arrow 3">
            <a:extLst>
              <a:ext uri="{FF2B5EF4-FFF2-40B4-BE49-F238E27FC236}">
                <a16:creationId xmlns:a16="http://schemas.microsoft.com/office/drawing/2014/main" id="{9EFA1C77-1163-4895-A55E-FD9A2BDB31D9}"/>
              </a:ext>
            </a:extLst>
          </p:cNvPr>
          <p:cNvSpPr/>
          <p:nvPr/>
        </p:nvSpPr>
        <p:spPr>
          <a:xfrm>
            <a:off x="6161129" y="5100056"/>
            <a:ext cx="666469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2427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61B590-21F0-452C-A50D-6D61D3D2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C9DAAD09-3527-4D9E-BC90-4492FFFC0370}"/>
              </a:ext>
            </a:extLst>
          </p:cNvPr>
          <p:cNvSpPr/>
          <p:nvPr/>
        </p:nvSpPr>
        <p:spPr>
          <a:xfrm flipH="1">
            <a:off x="3470733" y="2666188"/>
            <a:ext cx="1910652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 double-click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57720A4-D286-41B2-9F95-B9F939E89922}"/>
              </a:ext>
            </a:extLst>
          </p:cNvPr>
          <p:cNvSpPr/>
          <p:nvPr/>
        </p:nvSpPr>
        <p:spPr>
          <a:xfrm rot="3582269" flipH="1">
            <a:off x="2596737" y="3140048"/>
            <a:ext cx="97711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3897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4EA158-AF6A-4623-BA76-78B7423C5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6">
            <a:extLst>
              <a:ext uri="{FF2B5EF4-FFF2-40B4-BE49-F238E27FC236}">
                <a16:creationId xmlns:a16="http://schemas.microsoft.com/office/drawing/2014/main" id="{11AA32F1-55D8-4BD4-97A2-EEEC54416A93}"/>
              </a:ext>
            </a:extLst>
          </p:cNvPr>
          <p:cNvSpPr/>
          <p:nvPr/>
        </p:nvSpPr>
        <p:spPr>
          <a:xfrm>
            <a:off x="1285532" y="5990302"/>
            <a:ext cx="316120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Tractography Seeding</a:t>
            </a:r>
          </a:p>
        </p:txBody>
      </p:sp>
    </p:spTree>
    <p:extLst>
      <p:ext uri="{BB962C8B-B14F-4D97-AF65-F5344CB8AC3E}">
        <p14:creationId xmlns:p14="http://schemas.microsoft.com/office/powerpoint/2010/main" val="1519289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7A5313-F558-49A4-8F74-283D593B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3">
            <a:extLst>
              <a:ext uri="{FF2B5EF4-FFF2-40B4-BE49-F238E27FC236}">
                <a16:creationId xmlns:a16="http://schemas.microsoft.com/office/drawing/2014/main" id="{D11EB02D-320E-4BD8-A256-2E4BEF0D1AFF}"/>
              </a:ext>
            </a:extLst>
          </p:cNvPr>
          <p:cNvSpPr/>
          <p:nvPr/>
        </p:nvSpPr>
        <p:spPr>
          <a:xfrm flipH="1">
            <a:off x="1980740" y="3458093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1FF57E0-2DF3-4991-A374-E0B177DF287C}"/>
              </a:ext>
            </a:extLst>
          </p:cNvPr>
          <p:cNvSpPr/>
          <p:nvPr/>
        </p:nvSpPr>
        <p:spPr>
          <a:xfrm flipH="1">
            <a:off x="3408142" y="3681728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90073F49-3E24-42D6-9540-2B4165E4C85D}"/>
              </a:ext>
            </a:extLst>
          </p:cNvPr>
          <p:cNvSpPr/>
          <p:nvPr/>
        </p:nvSpPr>
        <p:spPr>
          <a:xfrm flipH="1">
            <a:off x="283649" y="4502825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ight Arrow 3">
            <a:extLst>
              <a:ext uri="{FF2B5EF4-FFF2-40B4-BE49-F238E27FC236}">
                <a16:creationId xmlns:a16="http://schemas.microsoft.com/office/drawing/2014/main" id="{2B1FCDAC-77A0-46A1-A6D4-D080229FC6A7}"/>
              </a:ext>
            </a:extLst>
          </p:cNvPr>
          <p:cNvSpPr/>
          <p:nvPr/>
        </p:nvSpPr>
        <p:spPr>
          <a:xfrm rot="5400000" flipH="1">
            <a:off x="7344432" y="3084331"/>
            <a:ext cx="1325424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see result</a:t>
            </a:r>
          </a:p>
        </p:txBody>
      </p:sp>
      <p:sp>
        <p:nvSpPr>
          <p:cNvPr id="8" name="Right Arrow 3">
            <a:extLst>
              <a:ext uri="{FF2B5EF4-FFF2-40B4-BE49-F238E27FC236}">
                <a16:creationId xmlns:a16="http://schemas.microsoft.com/office/drawing/2014/main" id="{7D60E4CD-6083-4BB6-AC59-DAC4AA88FEBF}"/>
              </a:ext>
            </a:extLst>
          </p:cNvPr>
          <p:cNvSpPr/>
          <p:nvPr/>
        </p:nvSpPr>
        <p:spPr>
          <a:xfrm flipH="1">
            <a:off x="4852087" y="900775"/>
            <a:ext cx="731896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8012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4C56-9479-4945-BB01-BF017CF5B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1331"/>
          </a:xfrm>
        </p:spPr>
        <p:txBody>
          <a:bodyPr/>
          <a:lstStyle/>
          <a:p>
            <a:r>
              <a:rPr lang="en-CA" dirty="0"/>
              <a:t>Unzip tutorial data folder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696269-A513-4EF4-9643-844560E96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053" y="1906752"/>
            <a:ext cx="5500755" cy="4067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06F5D7-6393-4E11-960B-92664BCF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8" y="1419476"/>
            <a:ext cx="3619048" cy="20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5">
            <a:extLst>
              <a:ext uri="{FF2B5EF4-FFF2-40B4-BE49-F238E27FC236}">
                <a16:creationId xmlns:a16="http://schemas.microsoft.com/office/drawing/2014/main" id="{D918C5B2-2D6B-431E-96FD-6E6DADFBA3E7}"/>
              </a:ext>
            </a:extLst>
          </p:cNvPr>
          <p:cNvSpPr/>
          <p:nvPr/>
        </p:nvSpPr>
        <p:spPr>
          <a:xfrm>
            <a:off x="346017" y="2851100"/>
            <a:ext cx="100943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click</a:t>
            </a:r>
          </a:p>
        </p:txBody>
      </p:sp>
      <p:sp>
        <p:nvSpPr>
          <p:cNvPr id="7" name="Right Arrow 5">
            <a:extLst>
              <a:ext uri="{FF2B5EF4-FFF2-40B4-BE49-F238E27FC236}">
                <a16:creationId xmlns:a16="http://schemas.microsoft.com/office/drawing/2014/main" id="{52107C2C-A0D6-4E40-BAE3-725CC74841CF}"/>
              </a:ext>
            </a:extLst>
          </p:cNvPr>
          <p:cNvSpPr/>
          <p:nvPr/>
        </p:nvSpPr>
        <p:spPr>
          <a:xfrm>
            <a:off x="6009755" y="5491025"/>
            <a:ext cx="1009433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click</a:t>
            </a:r>
          </a:p>
        </p:txBody>
      </p:sp>
    </p:spTree>
    <p:extLst>
      <p:ext uri="{BB962C8B-B14F-4D97-AF65-F5344CB8AC3E}">
        <p14:creationId xmlns:p14="http://schemas.microsoft.com/office/powerpoint/2010/main" val="331741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1978"/>
            <a:ext cx="9143998" cy="5434044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flipH="1">
            <a:off x="415635" y="1093122"/>
            <a:ext cx="177642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Open dialog</a:t>
            </a:r>
          </a:p>
        </p:txBody>
      </p:sp>
    </p:spTree>
    <p:extLst>
      <p:ext uri="{BB962C8B-B14F-4D97-AF65-F5344CB8AC3E}">
        <p14:creationId xmlns:p14="http://schemas.microsoft.com/office/powerpoint/2010/main" val="41967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46FEB-14D0-45AB-8818-CB7A4A0A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5436631" y="2097745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6635288" y="3122594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ight Arrow 6"/>
          <p:cNvSpPr/>
          <p:nvPr/>
        </p:nvSpPr>
        <p:spPr>
          <a:xfrm>
            <a:off x="7566527" y="5518868"/>
            <a:ext cx="556578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DBCDC87C-E20F-4340-8133-0F9E77FB291F}"/>
              </a:ext>
            </a:extLst>
          </p:cNvPr>
          <p:cNvSpPr/>
          <p:nvPr/>
        </p:nvSpPr>
        <p:spPr>
          <a:xfrm flipH="1">
            <a:off x="6635288" y="3488445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ight Arrow 5">
            <a:extLst>
              <a:ext uri="{FF2B5EF4-FFF2-40B4-BE49-F238E27FC236}">
                <a16:creationId xmlns:a16="http://schemas.microsoft.com/office/drawing/2014/main" id="{C09C2804-E246-4A12-9583-35C0A911D322}"/>
              </a:ext>
            </a:extLst>
          </p:cNvPr>
          <p:cNvSpPr/>
          <p:nvPr/>
        </p:nvSpPr>
        <p:spPr>
          <a:xfrm flipH="1">
            <a:off x="6635288" y="3708807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ight Arrow 5">
            <a:extLst>
              <a:ext uri="{FF2B5EF4-FFF2-40B4-BE49-F238E27FC236}">
                <a16:creationId xmlns:a16="http://schemas.microsoft.com/office/drawing/2014/main" id="{C0D18FBD-EAC7-4E11-AFDC-11AEB334DF20}"/>
              </a:ext>
            </a:extLst>
          </p:cNvPr>
          <p:cNvSpPr/>
          <p:nvPr/>
        </p:nvSpPr>
        <p:spPr>
          <a:xfrm flipH="1">
            <a:off x="6635288" y="3902751"/>
            <a:ext cx="532390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929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28CA1-DCE2-481C-BFE9-F12F25E60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59"/>
            <a:ext cx="9144000" cy="6168881"/>
          </a:xfrm>
          <a:prstGeom prst="rect">
            <a:avLst/>
          </a:prstGeom>
        </p:spPr>
      </p:pic>
      <p:sp>
        <p:nvSpPr>
          <p:cNvPr id="3" name="Right Arrow 4">
            <a:extLst>
              <a:ext uri="{FF2B5EF4-FFF2-40B4-BE49-F238E27FC236}">
                <a16:creationId xmlns:a16="http://schemas.microsoft.com/office/drawing/2014/main" id="{93A31531-D398-40FF-A02B-165143538207}"/>
              </a:ext>
            </a:extLst>
          </p:cNvPr>
          <p:cNvSpPr/>
          <p:nvPr/>
        </p:nvSpPr>
        <p:spPr>
          <a:xfrm>
            <a:off x="7023175" y="4974537"/>
            <a:ext cx="681107" cy="57790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13461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</TotalTime>
  <Words>854</Words>
  <Application>Microsoft Office PowerPoint</Application>
  <PresentationFormat>On-screen Show (4:3)</PresentationFormat>
  <Paragraphs>196</Paragraphs>
  <Slides>59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SlicerIGT tutorial 2021</vt:lpstr>
      <vt:lpstr>Install Slicer</vt:lpstr>
      <vt:lpstr>Install Slicer extensions</vt:lpstr>
      <vt:lpstr>Approve restart of Slicer (if asked)</vt:lpstr>
      <vt:lpstr>Verify extensions installed</vt:lpstr>
      <vt:lpstr>Unzip tutorial data folder</vt:lpstr>
      <vt:lpstr>PowerPoint Presentation</vt:lpstr>
      <vt:lpstr>PowerPoint Presentation</vt:lpstr>
      <vt:lpstr>PowerPoint Presentation</vt:lpstr>
      <vt:lpstr>About the loaded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Troubleshooting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SlicerIGT tutorial 2017</dc:title>
  <dc:creator>Tamas Ungi</dc:creator>
  <cp:lastModifiedBy>Kyle Sunderland</cp:lastModifiedBy>
  <cp:revision>69</cp:revision>
  <dcterms:created xsi:type="dcterms:W3CDTF">2017-09-07T16:06:16Z</dcterms:created>
  <dcterms:modified xsi:type="dcterms:W3CDTF">2021-05-04T03:57:01Z</dcterms:modified>
</cp:coreProperties>
</file>